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2" r:id="rId2"/>
    <p:sldId id="258" r:id="rId3"/>
    <p:sldId id="1026" r:id="rId4"/>
    <p:sldId id="1078" r:id="rId5"/>
    <p:sldId id="1079" r:id="rId6"/>
    <p:sldId id="1068" r:id="rId7"/>
    <p:sldId id="826" r:id="rId8"/>
    <p:sldId id="1029" r:id="rId9"/>
    <p:sldId id="1030" r:id="rId10"/>
    <p:sldId id="1050" r:id="rId11"/>
    <p:sldId id="1032" r:id="rId12"/>
    <p:sldId id="1033" r:id="rId13"/>
    <p:sldId id="1051" r:id="rId14"/>
    <p:sldId id="1052" r:id="rId15"/>
    <p:sldId id="1036" r:id="rId16"/>
    <p:sldId id="1053" r:id="rId17"/>
    <p:sldId id="1038" r:id="rId18"/>
    <p:sldId id="1039" r:id="rId19"/>
    <p:sldId id="1040" r:id="rId20"/>
    <p:sldId id="1054" r:id="rId21"/>
    <p:sldId id="1055" r:id="rId22"/>
    <p:sldId id="1043" r:id="rId23"/>
    <p:sldId id="1044" r:id="rId24"/>
    <p:sldId id="1045" r:id="rId25"/>
    <p:sldId id="1046" r:id="rId26"/>
    <p:sldId id="1056" r:id="rId27"/>
    <p:sldId id="1048" r:id="rId28"/>
    <p:sldId id="1049" r:id="rId29"/>
    <p:sldId id="1069" r:id="rId30"/>
    <p:sldId id="1057" r:id="rId31"/>
    <p:sldId id="1070" r:id="rId32"/>
    <p:sldId id="1058" r:id="rId33"/>
    <p:sldId id="1059" r:id="rId34"/>
    <p:sldId id="1071" r:id="rId35"/>
    <p:sldId id="1060" r:id="rId36"/>
    <p:sldId id="1073" r:id="rId37"/>
    <p:sldId id="1061" r:id="rId38"/>
    <p:sldId id="1074" r:id="rId39"/>
    <p:sldId id="1062" r:id="rId40"/>
    <p:sldId id="1063" r:id="rId41"/>
    <p:sldId id="1076" r:id="rId42"/>
    <p:sldId id="850" r:id="rId43"/>
    <p:sldId id="10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A43"/>
    <a:srgbClr val="ADD14C"/>
    <a:srgbClr val="9E539B"/>
    <a:srgbClr val="F2D22E"/>
    <a:srgbClr val="8E8C66"/>
    <a:srgbClr val="6E6E4D"/>
    <a:srgbClr val="FFE80A"/>
    <a:srgbClr val="94DAD0"/>
    <a:srgbClr val="2D799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75" autoAdjust="0"/>
  </p:normalViewPr>
  <p:slideViewPr>
    <p:cSldViewPr snapToGrid="0">
      <p:cViewPr varScale="1">
        <p:scale>
          <a:sx n="60" d="100"/>
          <a:sy n="60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4345" y="1316391"/>
            <a:ext cx="7355540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</a:t>
            </a:r>
          </a:p>
          <a:p>
            <a:pPr algn="ctr"/>
            <a:r>
              <a:rPr lang="en-US" sz="105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</a:t>
            </a:r>
            <a:endParaRPr lang="en-US" sz="10500" b="1" dirty="0">
              <a:ln w="5715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399" y="4748295"/>
            <a:ext cx="708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After World War 11</a:t>
            </a:r>
            <a:endParaRPr lang="en-US" sz="72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1"/>
            <a:ext cx="146304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76" y="156461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SS7H3c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Enters WWII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next day, President Roosevelt asked Congress to declare war on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agreed and the US officially entered WWII on December 8, 1941.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11, Germany and Italy declared war on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was now deeply involved in WWII on the side of the Allies.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49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706" y="3231876"/>
            <a:ext cx="62752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Roosevelt Signing Declaration of War Against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0" y="214287"/>
            <a:ext cx="50929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1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04" y="0"/>
            <a:ext cx="1049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Declares War on the US – 1941.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3" y="632728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5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Island Hopping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1944, the US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followed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 “island-hopping” campaign in the Pacific.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forces attacked island after island held by the Japanese.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campaign brought American troops closer and closer to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5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Japan’s Soldiers</a:t>
            </a:r>
            <a:endParaRPr lang="en-US" sz="9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Japan was difficult because the Japanese were fierce warriors.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soldiers never gave up and were willing to sacrifice themselves for their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kamikaze pilots crashed their planes into US ships on purpose, fully expecting to die.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00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2599" y="2528835"/>
            <a:ext cx="39443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 Aircraft Carrier Hit By Kamikaze Planes –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4" y="457174"/>
            <a:ext cx="7620000" cy="59150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8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Iwo Jima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February 1945, American forces invaded  the island of Iwo Jima.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island was important because it was close to Japan and it was a good place for US planes to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protected the island with traps and underground tunnels.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a fierce battle, but the US Marines eventually took the island.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258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902" y="5023340"/>
            <a:ext cx="5308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Approach   Iwo Jima.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165888"/>
            <a:ext cx="3810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7" y="165888"/>
            <a:ext cx="746449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7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562" y="2383634"/>
            <a:ext cx="3944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Fire at Japanese Cave Positions in        Iwo Jima.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0" y="333347"/>
            <a:ext cx="7496175" cy="6162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501" y="1856482"/>
            <a:ext cx="3944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finally reached the highest point on the island and raised the American flag in victory.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16" y="214287"/>
            <a:ext cx="489148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9" y="-14270"/>
            <a:ext cx="11211951" cy="710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role of the United States in the rebuilding of Japan after WWII. </a:t>
            </a: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2" y="146958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Atomic Bombs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thought about invading Japan, but were worried that too many soldiers would die.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Harry Truman made a difficult decision to use nuclear weapons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warned the Japanese government to surrender, but they refused to give 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19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Atomic Bombs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August 6, 1945, an American bomber plane dropped the first atomic bomb ever used in war on the Japanese city of Hiroshima.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few days later, the US dropped a second bomb on Nagasaki.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cities were completely devastated, and the Japanese finally agreed to surrender</a:t>
            </a: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is the only country in the world that has been attacked by nuclear weapons.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93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2874095"/>
            <a:ext cx="44556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Enola Gay dropped the “Little Boy” Atomic Bomb on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02" y="6714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808" y="2860647"/>
            <a:ext cx="4455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Mushroom Cloud Over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"/>
          <a:stretch/>
        </p:blipFill>
        <p:spPr>
          <a:xfrm>
            <a:off x="5110643" y="223542"/>
            <a:ext cx="55708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4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2" y="251302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43401" y="6257464"/>
            <a:ext cx="5308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Hiroshima Aftermath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1" y="2860647"/>
            <a:ext cx="4078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Mushroom Cloud Over Nagasaki.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3" y="627291"/>
            <a:ext cx="7205472" cy="55747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8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VJ Day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signed formal surrender papers on the US battleship </a:t>
            </a:r>
            <a:r>
              <a:rPr lang="en-US" sz="32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on September 2,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day is officially known as VJ Day – Victory in Japan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30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93" y="2304741"/>
            <a:ext cx="41052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Surrenders Aboard the USS 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September 2,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84" y="590524"/>
            <a:ext cx="7048500" cy="56483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2" descr="http://3.bp.blogspot.com/_dfIOg_weOgI/TF9ddUMkRkI/AAAAAAAAAGs/FLOgj4ofZ1Y/s1600/VJ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92" y="477812"/>
            <a:ext cx="7467600" cy="587375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8059" y="2183846"/>
            <a:ext cx="7355540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</a:t>
            </a:r>
          </a:p>
          <a:p>
            <a:pPr algn="ctr"/>
            <a:r>
              <a:rPr lang="en-US" sz="105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</a:t>
            </a:r>
            <a:endParaRPr lang="en-US" sz="10500" b="1" dirty="0">
              <a:ln w="5715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550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9162287" y="2830796"/>
            <a:ext cx="42827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 Japan</a:t>
            </a:r>
          </a:p>
          <a:p>
            <a:pPr algn="ctr"/>
            <a:r>
              <a:rPr lang="en-US" sz="3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 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738310" y="-1247244"/>
            <a:ext cx="64008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Pearl Harbor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7, 1941, Japanese airplanes made a surprise attack on the US naval base at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Hawaii.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many US battleships and airplanes were destroyed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Enters WWII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next day,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asked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Congress to declare war on Japan.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agreed and the US officially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December 11,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declared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war on the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was now deeply involved in WWII on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Island Hopping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1944, the US followed an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”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campaign in the Pacific.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forces attacked island after island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campaign brought American troops closer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Soldiers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Japan was difficult because the Japanese were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soldiers never gave up and were willing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their country.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into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ships on purpose, fully expecting to die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Iwo Jima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February 1945, American forces invaded 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island was important because it was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a good place for US planes to 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protected the island with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was a fierce battle, but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eventually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took the island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Destruction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Japan’s surrender, Japan’s economy and government were devastated.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Industries and farms were destroyed and the emperor was exposed as a mere mortal and not a god.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 infrastructure (transportation, communication, sewage, water, and electric systems) was demolished.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891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2" descr="hiroshima_wideweb__430x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92" y="409549"/>
            <a:ext cx="8305800" cy="60102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Occupation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had a plan to occupy and rebuild Japan  in a way that would guarantee the country would not pose a military threat to others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Douglas MacArthur was sent to oversee Japan’s restoration.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occupied Japan from 1945 to 1952.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340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MacArthur’s  Help</a:t>
            </a:r>
            <a:endParaRPr 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MacArthur ordered Japan’s military to be disbanded and closed all weapons factories.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directed that government and military leaders involved in World War II were brought to trial and punished.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addition, MacArthur helped Japan install a new democratic government.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83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2423668"/>
            <a:ext cx="52087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Douglas MacArthur 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Emperor Hirohito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5"/>
          <a:stretch/>
        </p:blipFill>
        <p:spPr>
          <a:xfrm>
            <a:off x="5394779" y="223542"/>
            <a:ext cx="601345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Government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3" y="1553459"/>
            <a:ext cx="10207427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MacArthur decided that Japan would be a constitutional monarchy in order to preserve the emperor’s role in the country’s culture.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wrote Japan’s constitution, still referred to as The MacArthur Constitution, and it is still considered one of the most democratic documents in the world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constitution set up a two-house parliament called a Diet.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citizens were granted many of the same rights as American citizens.</a:t>
            </a: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19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2" y="671487"/>
            <a:ext cx="761457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57836" y="2290227"/>
            <a:ext cx="4105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Elections in Tokyo 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Reparations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constitution also prevents the country from declaring war of fighting with other countries (unless they are attacked first).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signing the new constitution, the Japanese government pledged to pay reparations to the countries that they harmed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were also not allowed to rebuild their military in any way.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122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9543" y="2798226"/>
            <a:ext cx="4105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Constitution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1" y="165888"/>
            <a:ext cx="829321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16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US offered financial support to help kick start Japan’s economy after WWII.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money coupled with a strong Japanese work ethic led to a boom in Japan’s economic growth.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Much like the US, Japan leans towards a market economy,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 motivates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its citizens to develop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ideas and expand businesses.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92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9279629" y="2883200"/>
            <a:ext cx="42827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 Japan</a:t>
            </a:r>
          </a:p>
          <a:p>
            <a:pPr algn="ctr"/>
            <a:r>
              <a:rPr lang="en-US" sz="3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 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2695995" y="-1333340"/>
            <a:ext cx="640080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Atomic Bombs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thought about invading Japan, but were worried that too many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made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difficult decision to use nuclear weapons against Japan.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warned the Japanese government to surrender, but they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August 6, 1945, an American bomber plane dropped the first atomic bomb ever used in war on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few days later, the US dropped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cities were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the Japanese finally agreed to surrender.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world that has been attacked by nuclear weapons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VJ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signed formal surrender papers on the US battleship </a:t>
            </a:r>
            <a:r>
              <a:rPr lang="en-US" sz="14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day is officially known as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Japan’s surrender, Japan’s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were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devastated.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emperor was exposed as a mere mortal and not a god.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transportation, communication, sewage, water, and electric systems) was demolished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Occupation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had a plan to occupy and rebuild Japan  in a way that would guarantee the country would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others 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was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sent to oversee Japan’s restoration.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occupied Japan from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 Today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April 28, 1952, Japan became a fully sovereign nation.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America’s occupation and MacArthur’s rebuilding of Japan has had a positive lasting effect.</a:t>
            </a:r>
          </a:p>
          <a:p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the country has one of the most stable democratic governments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also has one of the most powerful industrialized economies in the world.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407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2" y="503233"/>
            <a:ext cx="9509760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626" y="503233"/>
            <a:ext cx="41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Tokyo, Japan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8234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Teacher Info – Comprehension Questions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Students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should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answer the questions after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discussing the presentation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Afterwards, check and share answers as a class.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*You can also use this as a quiz!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8824600" y="2692297"/>
            <a:ext cx="49157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</a:t>
            </a:r>
          </a:p>
          <a:p>
            <a:pPr algn="ctr"/>
            <a:r>
              <a:rPr lang="en-US" sz="44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Questions </a:t>
            </a:r>
            <a:endParaRPr lang="en-US" sz="4400" b="1" cap="none" spc="0" dirty="0" smtClean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3188436" y="-524861"/>
            <a:ext cx="64008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 What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happened on December 7, 1941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How did the US react to the Japanese bombing of Pearl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Harbor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Why did President Truman decide to drop the atomic bombs on Japan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4.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which Japanese city was the first atomic bomb ever used in war dropped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5.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surrendered after the second atomic bomb was dropped on this city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6.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day that Japan surrendered is known as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7. Why did the US occupy Japan from 1945 to 1952?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8. What US General was given the job of rebuilding Japan?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9. What type of government was established in Japan?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10. What does Japan’s new constitution say about war?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9279629" y="2883202"/>
            <a:ext cx="42827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 Japan</a:t>
            </a:r>
          </a:p>
          <a:p>
            <a:pPr algn="ctr"/>
            <a:r>
              <a:rPr lang="en-US" sz="35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597798" y="-2758426"/>
            <a:ext cx="6400800" cy="1234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MacArthur’s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MacArthur ordered Japan’s military to be disbanded and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directed that government and military leaders involved in World War II were brought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addition, MacArthur helped Japan install a new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MacArthur decided that Japan would be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order to preserve the emperor’s role in the country’s culture.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wrote Japan’s constitution, still referred to as The MacArthur Constitution, and it is still considered one of the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constitution set up a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were granted many of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Reparations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constitution also prevents the country from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with other countries (unless they are attacked first).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signing the new constitution, the Japanese government pledged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the countries that they harmed during WWII.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were also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any way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Economy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US offered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help kick start Japan’s economy after WWII. 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money coupled with a strong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led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a boom in Japan’s economic growth.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Much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like the US, Japan leans towards 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which motivates its citizens to develop new ideas and expand businesses</a:t>
            </a:r>
            <a:r>
              <a:rPr 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1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 </a:t>
            </a:r>
            <a:r>
              <a:rPr lang="en-US" altLang="en-US" sz="1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</a:t>
            </a:r>
            <a:r>
              <a:rPr lang="en-US" altLang="en-US" sz="1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Japan became a fully sovereign nation.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America’s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occupation and MacArthur’s rebuilding of Japan has had a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the country has one of the most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 has one of the most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 </a:t>
            </a:r>
            <a:r>
              <a:rPr lang="en-US" sz="1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</a:t>
            </a:r>
            <a:r>
              <a:rPr lang="en-US" sz="14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world.</a:t>
            </a:r>
          </a:p>
          <a:p>
            <a:endParaRPr lang="en-US" sz="14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400" b="1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b="1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1188127" y="118812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98" y="123732"/>
            <a:ext cx="11728762" cy="6583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2463" y="2174001"/>
            <a:ext cx="7519303" cy="44935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Background</a:t>
            </a:r>
          </a:p>
          <a:p>
            <a:pPr algn="ctr"/>
            <a:r>
              <a:rPr lang="en-US" sz="8800" b="1" dirty="0" smtClean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Information</a:t>
            </a:r>
            <a:endParaRPr lang="en-US" sz="8800" b="1" dirty="0">
              <a:ln w="57150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Pearl Harbor</a:t>
            </a:r>
            <a:endParaRPr 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BB3A43"/>
              </a:solidFill>
              <a:effectLst>
                <a:glow rad="101600">
                  <a:schemeClr val="bg1">
                    <a:lumMod val="65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7, 1941, Japanese airplanes made a surprise attack on the US naval base at Pearl Harbor in Hawaii.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than 2,400 people were killed, and many US battleships and airplanes were destroyed.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</a:t>
            </a:r>
            <a:r>
              <a:rPr lang="en-US" sz="1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2015 </a:t>
            </a:r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208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223542"/>
            <a:ext cx="809043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73327" y="2175020"/>
            <a:ext cx="37186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USS Arizona After the Japanese Surprise Attack on Pearl Harbor.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7100" y="2394365"/>
            <a:ext cx="39644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Roosevelt called December 7, 1941, “a day that will live in infamy.”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214287"/>
            <a:ext cx="8001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101133</TotalTime>
  <Words>2029</Words>
  <Application>Microsoft Office PowerPoint</Application>
  <PresentationFormat>Widescreen</PresentationFormat>
  <Paragraphs>406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633</cp:revision>
  <dcterms:created xsi:type="dcterms:W3CDTF">2014-07-30T01:34:37Z</dcterms:created>
  <dcterms:modified xsi:type="dcterms:W3CDTF">2017-03-16T18:17:54Z</dcterms:modified>
</cp:coreProperties>
</file>