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4" r:id="rId3"/>
    <p:sldId id="262" r:id="rId4"/>
    <p:sldId id="269" r:id="rId5"/>
    <p:sldId id="279" r:id="rId6"/>
    <p:sldId id="296" r:id="rId7"/>
    <p:sldId id="270" r:id="rId8"/>
    <p:sldId id="271" r:id="rId9"/>
    <p:sldId id="277" r:id="rId10"/>
    <p:sldId id="266" r:id="rId11"/>
    <p:sldId id="272" r:id="rId12"/>
    <p:sldId id="283" r:id="rId13"/>
    <p:sldId id="280" r:id="rId14"/>
    <p:sldId id="267" r:id="rId15"/>
    <p:sldId id="273" r:id="rId16"/>
    <p:sldId id="278" r:id="rId17"/>
    <p:sldId id="274" r:id="rId18"/>
    <p:sldId id="275" r:id="rId19"/>
    <p:sldId id="281" r:id="rId20"/>
    <p:sldId id="268" r:id="rId21"/>
    <p:sldId id="276" r:id="rId22"/>
    <p:sldId id="282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B01"/>
    <a:srgbClr val="AE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3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1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9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0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9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0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BD838-22DD-41C2-9724-DEDDB2FBBE5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DBCF-73C7-4899-A157-3D0D9E38F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33" y="268217"/>
            <a:ext cx="1004433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00866" y="1045413"/>
            <a:ext cx="659026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Asia’s</a:t>
            </a:r>
          </a:p>
          <a:p>
            <a:pPr algn="ctr"/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Population</a:t>
            </a:r>
          </a:p>
          <a:p>
            <a:pPr algn="ctr"/>
            <a:r>
              <a:rPr lang="en-US" sz="8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Distribution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9EB0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KBWritersBlock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190" y="4831065"/>
            <a:ext cx="87079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Impact of Climate, Location,</a:t>
            </a:r>
          </a:p>
          <a:p>
            <a:pPr algn="ctr"/>
            <a:r>
              <a:rPr lang="en-US" sz="23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Physical Characteristics, &amp; Natural Resources</a:t>
            </a:r>
            <a:endParaRPr lang="en-US" sz="23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57" y="1681162"/>
            <a:ext cx="8000285" cy="407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71401" y="2228671"/>
            <a:ext cx="64492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Japan</a:t>
            </a:r>
            <a:endParaRPr lang="en-US" sz="15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9EB0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KBWritersBlock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2951" y="4984108"/>
            <a:ext cx="530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Population: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127,253,075</a:t>
            </a:r>
          </a:p>
        </p:txBody>
      </p:sp>
    </p:spTree>
    <p:extLst>
      <p:ext uri="{BB962C8B-B14F-4D97-AF65-F5344CB8AC3E}">
        <p14:creationId xmlns:p14="http://schemas.microsoft.com/office/powerpoint/2010/main" val="15428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7666" y="0"/>
            <a:ext cx="4456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Climate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is an island country on the far eastern edge of Asia whose climate is affected by ocean currents.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Japan Current brings warm water to the southern and eastern coasts, while the </a:t>
            </a:r>
            <a:r>
              <a:rPr lang="en-US" sz="2800" dirty="0" err="1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Oyashio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Current cools the northern coast.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warmer parts of Japan have longer growing seasons for farming, and the cooler north is good for fishing.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experiences monsoons and typhoons.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7636" y="0"/>
            <a:ext cx="4916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Almost 80% of Japan is covered with mountains, which leaves a very small percentage of land available for farming.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many volcanoes in Japan, which often cause earthquakes.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parts of the country have developed hot springs around the volcanic areas, and others use the heat to warm water for people to use.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Much of Japan’s population is crowded into cities.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Tokyo is the most crowded urban area in the world.</a:t>
            </a:r>
          </a:p>
        </p:txBody>
      </p:sp>
    </p:spTree>
    <p:extLst>
      <p:ext uri="{BB962C8B-B14F-4D97-AF65-F5344CB8AC3E}">
        <p14:creationId xmlns:p14="http://schemas.microsoft.com/office/powerpoint/2010/main" val="5865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045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Natural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has practically no natural resources.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Much of the land is not arable, so the majority of Japan’s food must be imported.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 must depend on industry and trade to supply its population with the goods they need.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does, however, have a strong fishing industry.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actually the world’s top fishing country, with China in second.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57" y="1681162"/>
            <a:ext cx="8000285" cy="4101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958678" y="1843950"/>
            <a:ext cx="428226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North</a:t>
            </a:r>
          </a:p>
          <a:p>
            <a:pPr algn="ctr"/>
            <a:r>
              <a:rPr lang="en-US" sz="10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Korea</a:t>
            </a:r>
            <a:endParaRPr lang="en-US" sz="10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9EB0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KBWritersBlock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0856" y="5088265"/>
            <a:ext cx="530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Population: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24,720,407</a:t>
            </a:r>
          </a:p>
        </p:txBody>
      </p:sp>
    </p:spTree>
    <p:extLst>
      <p:ext uri="{BB962C8B-B14F-4D97-AF65-F5344CB8AC3E}">
        <p14:creationId xmlns:p14="http://schemas.microsoft.com/office/powerpoint/2010/main" val="20879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8415" y="0"/>
            <a:ext cx="10495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Climate &amp;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 Korea has short summers and long, cold winters.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land is mountainous and is not as heavily populated as South Korea.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mountains of North Korea have caused it to have less success with agriculture than others in the region.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the people live along the western half of the country where farming is more successful.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046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Natural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fast-flowing rivers in the mountains where North Koreans have developed hydroelectric power plants.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country earns a profit from mining coal and other minerals like iron and copper.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57" y="1681163"/>
            <a:ext cx="8000285" cy="41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958678" y="1843950"/>
            <a:ext cx="428226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South</a:t>
            </a:r>
          </a:p>
          <a:p>
            <a:pPr algn="ctr"/>
            <a:r>
              <a:rPr lang="en-US" sz="10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Korea</a:t>
            </a:r>
            <a:endParaRPr lang="en-US" sz="10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9EB0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KBWritersBlock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0856" y="5106124"/>
            <a:ext cx="530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Population: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48,955,203</a:t>
            </a:r>
          </a:p>
        </p:txBody>
      </p:sp>
    </p:spTree>
    <p:extLst>
      <p:ext uri="{BB962C8B-B14F-4D97-AF65-F5344CB8AC3E}">
        <p14:creationId xmlns:p14="http://schemas.microsoft.com/office/powerpoint/2010/main" val="32913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8412" y="0"/>
            <a:ext cx="10495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Climate &amp;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Due to the warm winds that come from the ocean, South Korea has a milder climate than North Korea.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Korea has a larger population than North Korea, with about 25% of the people living in the capital city, Seoul.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less mountains than in the north, so farming is more widely practiced here.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045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Natural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238945"/>
            <a:ext cx="9929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Both North and South Korea have a number of mineral deposits, including lead and zinc.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57" y="1681163"/>
            <a:ext cx="8000285" cy="41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115856" y="2355672"/>
            <a:ext cx="596028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China</a:t>
            </a:r>
            <a:endParaRPr lang="en-US" sz="15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9EB0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KBWritersBlock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0856" y="4826655"/>
            <a:ext cx="530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Population: 1,349,585,838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57" y="1681163"/>
            <a:ext cx="800028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723441" y="1843950"/>
            <a:ext cx="674511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Other</a:t>
            </a:r>
          </a:p>
          <a:p>
            <a:pPr algn="ctr"/>
            <a:r>
              <a:rPr lang="en-US" sz="100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Countries</a:t>
            </a:r>
            <a:endParaRPr lang="en-US" sz="10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9EB0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KBWritersBloc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8412" y="0"/>
            <a:ext cx="10495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Climate &amp; 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323439"/>
            <a:ext cx="992944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farther to the southeast like Vietnam are warmer and tropical.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of the world’s oldest rainforests are found in the Asian countries of Indonesia, Malaysia, Thailand, Cambodia, and Laos.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Few people live in the rainforests, but they are rapidly disappearing because of deforestation.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045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Natural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299582"/>
            <a:ext cx="99294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rich farmlands in southeast Asian countries where 90% of the world’s rice is grown.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About half of Vietnam’s people are farmers, living in the fertile deltas of the Mekong and Red rivers.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Thailand, people also live in fertile river areas where they grow rice and other crops.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Vietnam is also able to mine phosphates for export, as well as drill for oil. 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1681163"/>
            <a:ext cx="1161991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71170" y="2613392"/>
            <a:ext cx="1044965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Transportation</a:t>
            </a:r>
            <a:endParaRPr lang="en-US" sz="10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9EB0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KBWritersBloc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96880" y="0"/>
            <a:ext cx="83982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Transportation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transportation systems across Asia are underdeveloped.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Road systems are not well developed and links between countries are often close because of disagreements.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Asian travel (between countries) happens by sea or air.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Walking is a common mode of transportation in rural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areas throughout Asia.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96880" y="0"/>
            <a:ext cx="83982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Transportation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Japan has a high-speed rail system where trains travel up to 199 miles per hour!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people in China’s cities can afford cars but the roads are highly congested.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Public bus and subway systems are available, and people also use bicycles or walk.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Roads are also congested in India’s cities and the same modes of transportation are available.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7666" y="0"/>
            <a:ext cx="4456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Climate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Because of China’s great size, it has a variety of climates.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High mountain ranges to the south cut off moisture from the Indian ocean, making the Gobi and Taklimakan desert regions in the country’s center harsh and dry.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Northern China is semi-arid, while areas to the east and south are humid and tropical.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China’s one billion people live where there are milder climates (northeast).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7636" y="0"/>
            <a:ext cx="4916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Two great deserts are located in Northern China.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Few people live here besides nomads and animal herders.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Other parts of northern and western China have more moderate climates so farming is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About 90% of China’s people are concentrated in the plateaus, plains, and river valleys of the eastern third of the country.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northeast, around the Huang He River, is China’s most populated region.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Here, in Chinese cities like Beijing and Shanghai, the population can exceed almost 6,000 people per square mile.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045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Natural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massive country of China has an abundance of natural resources.</a:t>
            </a:r>
          </a:p>
          <a:p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China’s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coal, iron ore, petroleum, natural gas, mercury, tin, tungsten, antimony, manganese, molybdenum, vanadium, magnetite, aluminum, lead, zinc, rare earth elements, uranium, hydropower potential (world's largest)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much of China’s land is not arable (good for farming), the country’s land and rivers provide a good foundation for China’s industry and economic growth.</a:t>
            </a:r>
          </a:p>
        </p:txBody>
      </p:sp>
    </p:spTree>
    <p:extLst>
      <p:ext uri="{BB962C8B-B14F-4D97-AF65-F5344CB8AC3E}">
        <p14:creationId xmlns:p14="http://schemas.microsoft.com/office/powerpoint/2010/main" val="19730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57" y="1681163"/>
            <a:ext cx="8000285" cy="399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467716" y="2228671"/>
            <a:ext cx="525656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India</a:t>
            </a:r>
            <a:endParaRPr lang="en-US" sz="15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9EB0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  <a:ea typeface="KBWritersBlock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0856" y="4826655"/>
            <a:ext cx="530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Population: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1,220,800,359</a:t>
            </a:r>
          </a:p>
        </p:txBody>
      </p:sp>
    </p:spTree>
    <p:extLst>
      <p:ext uri="{BB962C8B-B14F-4D97-AF65-F5344CB8AC3E}">
        <p14:creationId xmlns:p14="http://schemas.microsoft.com/office/powerpoint/2010/main" val="35114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7666" y="0"/>
            <a:ext cx="44566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Climate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 has many types of climates.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Snow and ice cover the mountains in the north.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large desert area borders Pakistan.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Ganges Plain is humid and almost tropical.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Deccan Plateau in the higher center of the country is more moderate.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a </a:t>
            </a:r>
            <a:r>
              <a:rPr lang="en-US" sz="2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</a:t>
            </a: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ubtropical coastal plain along the Indian Ocean.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India’s climate is shaped by unpredictable monsoons that blow hot, dry air across the continent during the winter.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During spring and summer, the winds bring heavy rains from the ocean.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7636" y="0"/>
            <a:ext cx="49167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137507"/>
            <a:ext cx="992944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 is separated from the rest of Asia by three mountain ranges.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 of the mountains, most of India is a broad plain between the Indus and Ganges rivers.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land here is very fertile, which is good because most of India’s people rely on farming and other agricultural work.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India’s large cities are located along the Ganges River or near the coast.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Fewer people live in the high center of the country on the Deccan plateau.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799" y="-27427"/>
            <a:ext cx="10058400" cy="6858000"/>
          </a:xfrm>
          <a:prstGeom prst="rect">
            <a:avLst/>
          </a:prstGeom>
          <a:solidFill>
            <a:srgbClr val="AEAFA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045" y="0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9EB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  <a:ea typeface="KBWritersBlock" panose="02000603000000000000" pitchFamily="2" charset="0"/>
              </a:rPr>
              <a:t>Natural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799" y="1312461"/>
            <a:ext cx="99294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About half of India’s land is arable, and most Indians work in agriculture.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India’s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fertile land and ample water supply are its most valuable resources.</a:t>
            </a:r>
          </a:p>
          <a:p>
            <a:pPr lvl="1"/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 has the fourth-largest coal reserves in the world.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7887</TotalTime>
  <Words>1182</Words>
  <Application>Microsoft Office PowerPoint</Application>
  <PresentationFormat>Widescreen</PresentationFormat>
  <Paragraphs>145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KBScaredStraight</vt:lpstr>
      <vt:lpstr>KBWritersBlock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41</cp:revision>
  <dcterms:created xsi:type="dcterms:W3CDTF">2014-01-06T16:13:27Z</dcterms:created>
  <dcterms:modified xsi:type="dcterms:W3CDTF">2017-02-14T15:19:00Z</dcterms:modified>
</cp:coreProperties>
</file>