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76" r:id="rId7"/>
    <p:sldId id="261" r:id="rId8"/>
    <p:sldId id="264" r:id="rId9"/>
    <p:sldId id="260" r:id="rId10"/>
    <p:sldId id="272" r:id="rId11"/>
    <p:sldId id="273" r:id="rId12"/>
    <p:sldId id="265" r:id="rId13"/>
    <p:sldId id="266" r:id="rId14"/>
    <p:sldId id="262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ahUKEwjh2tjguOPSAhVM02MKHdPwB7UQjRwIBw&amp;url=https://mjarts.wordpress.com/2015/07/17/chronicles-in-ordinary-time-75-the-shadow-people/&amp;bvm=bv.149760088,d.eWE&amp;psig=AFQjCNEhl0lbz5Anrqykc8_H9zq_nbOu9w&amp;ust=1490042966921466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Photo Gallery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/>
              <a:t>Hiroshima</a:t>
            </a:r>
          </a:p>
        </p:txBody>
      </p:sp>
    </p:spTree>
    <p:extLst>
      <p:ext uri="{BB962C8B-B14F-4D97-AF65-F5344CB8AC3E}">
        <p14:creationId xmlns:p14="http://schemas.microsoft.com/office/powerpoint/2010/main" val="2191898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27" y="191526"/>
            <a:ext cx="3047755" cy="3564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821" y="191526"/>
            <a:ext cx="7810500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07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5" y="194014"/>
            <a:ext cx="6537667" cy="367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625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936" y="252201"/>
            <a:ext cx="8698181" cy="597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73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544" y="180565"/>
            <a:ext cx="8424532" cy="615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7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903" y="168813"/>
            <a:ext cx="8701865" cy="5453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2529" y="6161649"/>
            <a:ext cx="846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These leaves cast an atomic shadow on the telephone pole</a:t>
            </a:r>
          </a:p>
        </p:txBody>
      </p:sp>
    </p:spTree>
    <p:extLst>
      <p:ext uri="{BB962C8B-B14F-4D97-AF65-F5344CB8AC3E}">
        <p14:creationId xmlns:p14="http://schemas.microsoft.com/office/powerpoint/2010/main" val="3780531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491" y="313862"/>
            <a:ext cx="8160029" cy="585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85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0" y="130143"/>
            <a:ext cx="5148776" cy="57540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4157" y="6067047"/>
            <a:ext cx="6038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Thermal Rays Leave Human Shadow On Stone Steps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090" y="427599"/>
            <a:ext cx="3825829" cy="290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87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7319" y="314080"/>
            <a:ext cx="4888718" cy="5260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88455" y="6006905"/>
            <a:ext cx="7174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Thermal shadow of the handrail</a:t>
            </a:r>
          </a:p>
        </p:txBody>
      </p:sp>
    </p:spTree>
    <p:extLst>
      <p:ext uri="{BB962C8B-B14F-4D97-AF65-F5344CB8AC3E}">
        <p14:creationId xmlns:p14="http://schemas.microsoft.com/office/powerpoint/2010/main" val="14369171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4056" y="154745"/>
            <a:ext cx="7696864" cy="505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68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99" y="220686"/>
            <a:ext cx="5220286" cy="51680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55279" y="6159812"/>
            <a:ext cx="494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Person 1.6 Km Away From the Hypocenter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530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147" y="343452"/>
            <a:ext cx="7129670" cy="46045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91478" y="5261113"/>
            <a:ext cx="865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Downtown shopping district before the bomb</a:t>
            </a:r>
          </a:p>
        </p:txBody>
      </p:sp>
    </p:spTree>
    <p:extLst>
      <p:ext uri="{BB962C8B-B14F-4D97-AF65-F5344CB8AC3E}">
        <p14:creationId xmlns:p14="http://schemas.microsoft.com/office/powerpoint/2010/main" val="1292780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7" y="254569"/>
            <a:ext cx="44196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262" y="62545"/>
            <a:ext cx="3121554" cy="39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79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14" y="460131"/>
            <a:ext cx="4442041" cy="3886786"/>
          </a:xfrm>
          <a:prstGeom prst="rect">
            <a:avLst/>
          </a:prstGeom>
        </p:spPr>
      </p:pic>
      <p:pic>
        <p:nvPicPr>
          <p:cNvPr id="3074" name="Picture 2" descr="Image result for hiroshima victims vaporiz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086" y="2403524"/>
            <a:ext cx="4282283" cy="428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369" y="263184"/>
            <a:ext cx="2082213" cy="271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444" y="196948"/>
            <a:ext cx="5314239" cy="5579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60547" y="6188766"/>
            <a:ext cx="5317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Rebuilding Japan and Relationships</a:t>
            </a:r>
          </a:p>
        </p:txBody>
      </p:sp>
    </p:spTree>
    <p:extLst>
      <p:ext uri="{BB962C8B-B14F-4D97-AF65-F5344CB8AC3E}">
        <p14:creationId xmlns:p14="http://schemas.microsoft.com/office/powerpoint/2010/main" val="363916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288" y="365946"/>
            <a:ext cx="7552410" cy="49657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17982" y="5486400"/>
            <a:ext cx="8653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Downtown shopping district after the bomb</a:t>
            </a:r>
          </a:p>
        </p:txBody>
      </p:sp>
    </p:spTree>
    <p:extLst>
      <p:ext uri="{BB962C8B-B14F-4D97-AF65-F5344CB8AC3E}">
        <p14:creationId xmlns:p14="http://schemas.microsoft.com/office/powerpoint/2010/main" val="4191134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258" y="287203"/>
            <a:ext cx="9155089" cy="53328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870" y="5741862"/>
            <a:ext cx="911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Hiroshima Station before the bomb</a:t>
            </a:r>
          </a:p>
        </p:txBody>
      </p:sp>
    </p:spTree>
    <p:extLst>
      <p:ext uri="{BB962C8B-B14F-4D97-AF65-F5344CB8AC3E}">
        <p14:creationId xmlns:p14="http://schemas.microsoft.com/office/powerpoint/2010/main" val="353507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25" y="140879"/>
            <a:ext cx="8130521" cy="5332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5870" y="5741862"/>
            <a:ext cx="9115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Hiroshima Station after the bomb</a:t>
            </a:r>
          </a:p>
        </p:txBody>
      </p:sp>
    </p:spTree>
    <p:extLst>
      <p:ext uri="{BB962C8B-B14F-4D97-AF65-F5344CB8AC3E}">
        <p14:creationId xmlns:p14="http://schemas.microsoft.com/office/powerpoint/2010/main" val="1712141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988" y="487731"/>
            <a:ext cx="8201464" cy="543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4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50" y="176889"/>
            <a:ext cx="6798710" cy="460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050" y="176889"/>
            <a:ext cx="4171950" cy="570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7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387" y="351639"/>
            <a:ext cx="7913598" cy="49307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3545" y="6161649"/>
            <a:ext cx="7244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Thermal shadow of a bicycle</a:t>
            </a:r>
          </a:p>
        </p:txBody>
      </p:sp>
    </p:spTree>
    <p:extLst>
      <p:ext uri="{BB962C8B-B14F-4D97-AF65-F5344CB8AC3E}">
        <p14:creationId xmlns:p14="http://schemas.microsoft.com/office/powerpoint/2010/main" val="165855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675" y="278279"/>
            <a:ext cx="6372664" cy="54467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6835" y="5657671"/>
            <a:ext cx="11529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Lunch Box--Reiko Watanabe (15 at the time) was doing fire prevention work under the Student Mobilization Order, at a place 500 meters from the hypocenter. Her lunch box was found by school authorities under a fallen mud wall. Its contents of boiled peas and rice, a rare feast at that time, were completely carbonized. Her body was not found.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5007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37</TotalTime>
  <Words>134</Words>
  <Application>Microsoft Office PowerPoint</Application>
  <PresentationFormat>Widescreen</PresentationFormat>
  <Paragraphs>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Rockwell</vt:lpstr>
      <vt:lpstr>Gallery</vt:lpstr>
      <vt:lpstr>Photo 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Gallery</dc:title>
  <dc:creator>Tracy Taylor</dc:creator>
  <cp:lastModifiedBy>Tracy Taylor</cp:lastModifiedBy>
  <cp:revision>17</cp:revision>
  <dcterms:created xsi:type="dcterms:W3CDTF">2017-03-19T20:18:15Z</dcterms:created>
  <dcterms:modified xsi:type="dcterms:W3CDTF">2017-03-20T19:08:53Z</dcterms:modified>
</cp:coreProperties>
</file>