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309" r:id="rId4"/>
    <p:sldId id="308" r:id="rId5"/>
    <p:sldId id="287" r:id="rId6"/>
    <p:sldId id="264" r:id="rId7"/>
    <p:sldId id="265" r:id="rId8"/>
    <p:sldId id="292" r:id="rId9"/>
    <p:sldId id="291" r:id="rId10"/>
    <p:sldId id="283" r:id="rId11"/>
    <p:sldId id="290" r:id="rId12"/>
    <p:sldId id="310" r:id="rId13"/>
    <p:sldId id="276" r:id="rId14"/>
    <p:sldId id="298" r:id="rId15"/>
    <p:sldId id="277" r:id="rId16"/>
    <p:sldId id="284" r:id="rId17"/>
    <p:sldId id="278" r:id="rId18"/>
    <p:sldId id="274" r:id="rId19"/>
    <p:sldId id="313" r:id="rId20"/>
    <p:sldId id="314" r:id="rId21"/>
    <p:sldId id="279" r:id="rId22"/>
    <p:sldId id="303" r:id="rId23"/>
    <p:sldId id="280" r:id="rId24"/>
    <p:sldId id="307" r:id="rId25"/>
    <p:sldId id="281" r:id="rId26"/>
    <p:sldId id="273" r:id="rId27"/>
    <p:sldId id="282" r:id="rId28"/>
    <p:sldId id="30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225"/>
    <a:srgbClr val="B6D42E"/>
    <a:srgbClr val="66CCCC"/>
    <a:srgbClr val="B9D536"/>
    <a:srgbClr val="FBD691"/>
    <a:srgbClr val="748E3E"/>
    <a:srgbClr val="EE9A69"/>
    <a:srgbClr val="8F9449"/>
    <a:srgbClr val="0B0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9963-A144-49E6-8338-C85F033834F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B598-C9FA-4683-97E6-9B5006CD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9963-A144-49E6-8338-C85F033834F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B598-C9FA-4683-97E6-9B5006CD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7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9963-A144-49E6-8338-C85F033834F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B598-C9FA-4683-97E6-9B5006CD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7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9963-A144-49E6-8338-C85F033834F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B598-C9FA-4683-97E6-9B5006CD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9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9963-A144-49E6-8338-C85F033834F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B598-C9FA-4683-97E6-9B5006CD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5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9963-A144-49E6-8338-C85F033834F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B598-C9FA-4683-97E6-9B5006CD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1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9963-A144-49E6-8338-C85F033834F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B598-C9FA-4683-97E6-9B5006CD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9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9963-A144-49E6-8338-C85F033834F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B598-C9FA-4683-97E6-9B5006CD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2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9963-A144-49E6-8338-C85F033834F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B598-C9FA-4683-97E6-9B5006CD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3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9963-A144-49E6-8338-C85F033834F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B598-C9FA-4683-97E6-9B5006CD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9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9963-A144-49E6-8338-C85F033834F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B598-C9FA-4683-97E6-9B5006CD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0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9963-A144-49E6-8338-C85F033834FC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CB598-C9FA-4683-97E6-9B5006CD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6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9D5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6F7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3955" y="0"/>
            <a:ext cx="7598536" cy="68580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84" y="0"/>
            <a:ext cx="6349284" cy="6858000"/>
          </a:xfrm>
          <a:prstGeom prst="rect">
            <a:avLst/>
          </a:prstGeom>
          <a:ln w="28575">
            <a:solidFill>
              <a:srgbClr val="B9D53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152726" y="1895010"/>
            <a:ext cx="588654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B9D536"/>
                </a:solidFill>
                <a:effectLst>
                  <a:glow rad="63500">
                    <a:srgbClr val="C0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Africa’s</a:t>
            </a:r>
          </a:p>
          <a:p>
            <a:pPr algn="ctr"/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B9D536"/>
                </a:solidFill>
                <a:effectLst>
                  <a:glow rad="63500">
                    <a:srgbClr val="C0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Geography</a:t>
            </a:r>
            <a:endParaRPr lang="en-US" sz="72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B9D536"/>
              </a:solidFill>
              <a:effectLst>
                <a:glow rad="63500">
                  <a:srgbClr val="C000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4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52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5522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37" y="0"/>
            <a:ext cx="970232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6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649"/>
            <a:ext cx="12192000" cy="68696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6F7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599" y="0"/>
            <a:ext cx="10972800" cy="6858000"/>
          </a:xfrm>
          <a:prstGeom prst="rect">
            <a:avLst/>
          </a:prstGeom>
          <a:solidFill>
            <a:srgbClr val="B6D42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30" y="0"/>
            <a:ext cx="97917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D5522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Tropical R</a:t>
            </a:r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D5522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ain Forest</a:t>
            </a:r>
            <a:endParaRPr lang="en-US" sz="7200" b="1" cap="none" spc="0" dirty="0" smtClean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B9D53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588" y="1122363"/>
            <a:ext cx="10836811" cy="820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Africa’s tropical rain forest is located along the central coast of Africa, near the Equator.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lies in the Congo River Basin.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3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rain forest covers 1/5</a:t>
            </a:r>
            <a:r>
              <a:rPr lang="en-US" sz="23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of the land surface of Africa and touches 37 countries.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rain forest has a hot, humid climate.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annual rainfall is over 17 feet.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is a large variety of animals found in this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Trees are so thick and tall that sunlight never reaches the forest floor!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trees grow hundreds of feet tall.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It’s the second largest rain forest in the world; the Amazon rain forest in Brazil is the largest.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this rain forest has shrunk due to deforestation.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Franklin Gothic Book" pitchFamily="34" charset="0"/>
              </a:rPr>
              <a:t>.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SzPct val="90000"/>
              <a:buFont typeface="DingMaps"/>
              <a:buChar char="#"/>
            </a:pPr>
            <a:endParaRPr lang="en-US" sz="1400" b="1" dirty="0" smtClean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52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55225"/>
              </a:solidFill>
            </a:endParaRPr>
          </a:p>
        </p:txBody>
      </p:sp>
      <p:pic>
        <p:nvPicPr>
          <p:cNvPr id="6" name="Picture 5" descr="map-African rain forest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7" y="0"/>
            <a:ext cx="67278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21169" y="3291841"/>
            <a:ext cx="2883877" cy="1716258"/>
          </a:xfrm>
          <a:prstGeom prst="rect">
            <a:avLst/>
          </a:prstGeom>
          <a:solidFill>
            <a:srgbClr val="D55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81292" y="3429000"/>
            <a:ext cx="2883877" cy="1122363"/>
          </a:xfrm>
          <a:prstGeom prst="rect">
            <a:avLst/>
          </a:prstGeom>
          <a:solidFill>
            <a:srgbClr val="D55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649"/>
            <a:ext cx="12192000" cy="68696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6F7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599" y="0"/>
            <a:ext cx="10972800" cy="6858000"/>
          </a:xfrm>
          <a:prstGeom prst="rect">
            <a:avLst/>
          </a:prstGeom>
          <a:solidFill>
            <a:srgbClr val="B6D42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6977" y="0"/>
            <a:ext cx="62380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D5522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Congo River</a:t>
            </a:r>
            <a:endParaRPr lang="en-US" sz="7200" b="1" cap="none" spc="0" dirty="0" smtClean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B9D53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588" y="1122363"/>
            <a:ext cx="1083681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Congo River is located in western central Africa.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begins in central Africa, near Lake Tanganyika, and flows west through the tropical rain forest.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Congo River is the second largest river in Africa.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It’s over 3,000 miles long.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52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5522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42" y="0"/>
            <a:ext cx="6182916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0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649"/>
            <a:ext cx="12192000" cy="68696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6F7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599" y="0"/>
            <a:ext cx="10972800" cy="6858000"/>
          </a:xfrm>
          <a:prstGeom prst="rect">
            <a:avLst/>
          </a:prstGeom>
          <a:solidFill>
            <a:srgbClr val="B6D42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70941" y="0"/>
            <a:ext cx="58501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D5522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Niger River</a:t>
            </a:r>
            <a:endParaRPr lang="en-US" sz="7200" b="1" cap="none" spc="0" dirty="0" smtClean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B9D53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588" y="1122363"/>
            <a:ext cx="1083681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Niger River is located in western Africa.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flows through Guinea, Mali, Niger, Benin, &amp; Nigeria.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Niger River is the third largest river in Africa.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runs over 2,600 miles.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mouth of the Niger River flows through a large delta, often referred to as the “Oil Delta” because of the petroleum industry that’s centered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52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5522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" y="0"/>
            <a:ext cx="1091821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86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649"/>
            <a:ext cx="12192000" cy="68696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6F7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599" y="0"/>
            <a:ext cx="10972800" cy="6858000"/>
          </a:xfrm>
          <a:prstGeom prst="rect">
            <a:avLst/>
          </a:prstGeom>
          <a:solidFill>
            <a:srgbClr val="B6D42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28599" y="0"/>
            <a:ext cx="49348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D5522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Nile River</a:t>
            </a:r>
            <a:endParaRPr lang="en-US" sz="7200" b="1" cap="none" spc="0" dirty="0" smtClean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B9D53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588" y="1122363"/>
            <a:ext cx="10836811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Nile River is located in eastern Africa.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starts in East Burundi and flows northward and empties into the Mediterranean Sea.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Nile is the world’s longest river at 4,150 miles.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provides water for Sudan and Egypt.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It’s an important waterway for transporting people and goods.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Nile also provides a source of irrigation for agriculture.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52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5522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75" y="0"/>
            <a:ext cx="374385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0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649"/>
            <a:ext cx="12192000" cy="68696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6F7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599" y="0"/>
            <a:ext cx="10972800" cy="6858000"/>
          </a:xfrm>
          <a:prstGeom prst="rect">
            <a:avLst/>
          </a:prstGeom>
          <a:solidFill>
            <a:srgbClr val="B6D42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51429" y="0"/>
            <a:ext cx="72891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Great Rift Valley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588" y="1122363"/>
            <a:ext cx="1083681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 </a:t>
            </a:r>
            <a:r>
              <a:rPr lang="en-US" sz="2800" b="1" dirty="0"/>
              <a:t>Great Rift Valley</a:t>
            </a:r>
            <a:r>
              <a:rPr lang="en-US" sz="2800" dirty="0"/>
              <a:t> is </a:t>
            </a:r>
            <a:r>
              <a:rPr lang="en-US" sz="2800" dirty="0" smtClean="0"/>
              <a:t>a name </a:t>
            </a:r>
            <a:r>
              <a:rPr lang="en-US" sz="2800" dirty="0"/>
              <a:t>given to the continuous </a:t>
            </a:r>
            <a:r>
              <a:rPr lang="en-US" sz="2800" dirty="0" smtClean="0"/>
              <a:t>geographical trench, </a:t>
            </a:r>
            <a:r>
              <a:rPr lang="en-US" sz="2800" dirty="0"/>
              <a:t>about </a:t>
            </a:r>
            <a:r>
              <a:rPr lang="en-US" sz="2800" dirty="0" smtClean="0"/>
              <a:t>3,700</a:t>
            </a:r>
            <a:r>
              <a:rPr lang="en-US" sz="2800" dirty="0"/>
              <a:t> </a:t>
            </a:r>
            <a:r>
              <a:rPr lang="en-US" sz="2800" dirty="0" smtClean="0"/>
              <a:t>miles in </a:t>
            </a:r>
            <a:r>
              <a:rPr lang="en-US" sz="2800" dirty="0"/>
              <a:t>length, that runs from northern </a:t>
            </a:r>
            <a:r>
              <a:rPr lang="en-US" sz="2800" dirty="0" smtClean="0"/>
              <a:t>Syria in</a:t>
            </a:r>
            <a:r>
              <a:rPr lang="en-US" sz="2800" dirty="0"/>
              <a:t> </a:t>
            </a:r>
            <a:r>
              <a:rPr lang="en-US" sz="2800" dirty="0" smtClean="0"/>
              <a:t>Southwest Asia</a:t>
            </a:r>
            <a:r>
              <a:rPr lang="en-US" sz="2800" dirty="0"/>
              <a:t> to central </a:t>
            </a:r>
            <a:r>
              <a:rPr lang="en-US" sz="2800" dirty="0" smtClean="0"/>
              <a:t>Mozambique</a:t>
            </a:r>
            <a:r>
              <a:rPr lang="en-US" sz="2800" dirty="0"/>
              <a:t> in </a:t>
            </a:r>
            <a:r>
              <a:rPr lang="en-US" sz="2800" dirty="0" smtClean="0"/>
              <a:t>east Africa. </a:t>
            </a:r>
            <a:r>
              <a:rPr lang="en-US" sz="2800" dirty="0"/>
              <a:t>The rift is bordered by a series </a:t>
            </a:r>
            <a:r>
              <a:rPr lang="en-US" sz="2800" dirty="0" smtClean="0"/>
              <a:t> mountains and </a:t>
            </a:r>
            <a:r>
              <a:rPr lang="en-US" sz="2800" dirty="0"/>
              <a:t>active </a:t>
            </a:r>
            <a:r>
              <a:rPr lang="en-US" sz="2800" dirty="0" smtClean="0"/>
              <a:t>volcanoes. </a:t>
            </a:r>
            <a:r>
              <a:rPr lang="en-US" sz="2800" dirty="0"/>
              <a:t>It is a site of </a:t>
            </a:r>
            <a:r>
              <a:rPr lang="en-US" sz="2800" dirty="0" smtClean="0"/>
              <a:t>faults and</a:t>
            </a:r>
            <a:r>
              <a:rPr lang="en-US" sz="2800" dirty="0"/>
              <a:t> </a:t>
            </a:r>
            <a:r>
              <a:rPr lang="en-US" sz="2800" dirty="0" smtClean="0"/>
              <a:t>earthquakes.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Basically, the western part of Africa is </a:t>
            </a:r>
            <a:r>
              <a:rPr lang="en-US" sz="2800" dirty="0" smtClean="0"/>
              <a:t>pulling</a:t>
            </a:r>
            <a:r>
              <a:rPr lang="en-US" sz="2800" dirty="0"/>
              <a:t> away from the eastern </a:t>
            </a:r>
            <a:r>
              <a:rPr lang="en-US" sz="2800" dirty="0" smtClean="0"/>
              <a:t>part.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This </a:t>
            </a:r>
            <a:r>
              <a:rPr lang="en-US" sz="2800" dirty="0"/>
              <a:t>causes all the geological activity at the Valley. Far in the future, a sea will run between these two parts of Africa. </a:t>
            </a:r>
            <a:endParaRPr lang="en-US" sz="1200" dirty="0"/>
          </a:p>
          <a:p>
            <a:pPr>
              <a:defRPr/>
            </a:pPr>
            <a:r>
              <a:rPr lang="en-US" sz="1200" dirty="0" smtClean="0"/>
              <a:t> </a:t>
            </a: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649"/>
            <a:ext cx="12192000" cy="68696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6F7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599" y="0"/>
            <a:ext cx="10972800" cy="6858000"/>
          </a:xfrm>
          <a:prstGeom prst="rect">
            <a:avLst/>
          </a:prstGeom>
          <a:solidFill>
            <a:srgbClr val="B6D42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98199" y="0"/>
            <a:ext cx="33956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D5522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Africa</a:t>
            </a:r>
            <a:endParaRPr lang="en-US" sz="7200" b="1" cap="none" spc="0" dirty="0" smtClean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B9D53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588" y="1122363"/>
            <a:ext cx="10836811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Africa is the world’s second largest continent (11,700,000 miles).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home to 52 countries, 1,000 different languages, and 800 million people.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10% of the world’s population lives in Africa.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one thing that all African nations have in common is their reliance on the land’s physical characteristics, which affect where people live, work, &amp; trade.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Africa can be divided into many different regions: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Sahara, the Sahel, the savannahs, the tropical rain forests, the Ethiopian Highlands, and Southern Africa.</a:t>
            </a:r>
          </a:p>
          <a:p>
            <a:pPr>
              <a:defRPr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defRPr/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52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55225"/>
              </a:solidFill>
            </a:endParaRPr>
          </a:p>
        </p:txBody>
      </p:sp>
      <p:pic>
        <p:nvPicPr>
          <p:cNvPr id="1026" name="Picture 2" descr="https://upload.wikimedia.org/wikipedia/commons/thumb/6/61/Map_of_Great_Rift_Valley.svg/220px-Map_of_Great_Rift_Valle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2" y="657691"/>
            <a:ext cx="4630993" cy="57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75" y="576728"/>
            <a:ext cx="4863874" cy="57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649"/>
            <a:ext cx="12192000" cy="68696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6F7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599" y="0"/>
            <a:ext cx="10972800" cy="6858000"/>
          </a:xfrm>
          <a:prstGeom prst="rect">
            <a:avLst/>
          </a:prstGeom>
          <a:solidFill>
            <a:srgbClr val="B6D42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89185" y="0"/>
            <a:ext cx="84136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D5522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Lake Tanganyika</a:t>
            </a:r>
            <a:endParaRPr lang="en-US" sz="7200" b="1" cap="none" spc="0" dirty="0" smtClean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B9D53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588" y="1122363"/>
            <a:ext cx="1083681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Lake Tanganyika is located in central Africa.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It’s divided between Burundi, Congo, Tanzania, and Zambia.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Lake Tanganyika is the deepest lake in Africa and one of the deepest in the world.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It’s also one of the largest freshwater lakes in the world.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6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52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5522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49" y="507978"/>
            <a:ext cx="8457301" cy="58420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21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649"/>
            <a:ext cx="12192000" cy="68696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6F7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599" y="0"/>
            <a:ext cx="10972800" cy="6858000"/>
          </a:xfrm>
          <a:prstGeom prst="rect">
            <a:avLst/>
          </a:prstGeom>
          <a:solidFill>
            <a:srgbClr val="B6D42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2059" y="0"/>
            <a:ext cx="68679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D5522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Lake Victoria</a:t>
            </a:r>
            <a:endParaRPr lang="en-US" sz="7200" b="1" cap="none" spc="0" dirty="0" smtClean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B9D53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588" y="1122363"/>
            <a:ext cx="10836811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Lake Victoria is the largest lake in Africa and the second largest freshwater lake in the world (Lake Superior is the largest).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located in central Africa and extends into three countries: Tanzania, Uganda, and Kenya.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White Nile begins here.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Lake Victoria is vital in supporting the millions of people that live nearby.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provides a living for many fishermen and attracts millions of tourists each year.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 smtClean="0"/>
              <a:t> </a:t>
            </a: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52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5522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58" y="0"/>
            <a:ext cx="6752484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0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649"/>
            <a:ext cx="12192000" cy="68696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6F7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599" y="0"/>
            <a:ext cx="10972800" cy="6858000"/>
          </a:xfrm>
          <a:prstGeom prst="rect">
            <a:avLst/>
          </a:prstGeom>
          <a:solidFill>
            <a:srgbClr val="B6D42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74629" y="0"/>
            <a:ext cx="80427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D5522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Atlas Mountains</a:t>
            </a:r>
            <a:endParaRPr lang="en-US" sz="7200" b="1" cap="none" spc="0" dirty="0" smtClean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B9D53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588" y="1122363"/>
            <a:ext cx="10836811" cy="613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Atlas Mountains are a mountain range in north Africa.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mountains extend from Morocco to Tunisia, between the Mediterranean Sea and the Sahara desert.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separate the coastal regions from the Sahara Desert.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  <a:defRPr/>
            </a:pP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52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5522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04" y="0"/>
            <a:ext cx="6100791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989325" y="794972"/>
            <a:ext cx="2771336" cy="562708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649"/>
            <a:ext cx="12192000" cy="68696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6F7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599" y="0"/>
            <a:ext cx="10972800" cy="6858000"/>
          </a:xfrm>
          <a:prstGeom prst="rect">
            <a:avLst/>
          </a:prstGeom>
          <a:solidFill>
            <a:srgbClr val="B6D42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0828" y="0"/>
            <a:ext cx="79303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D5522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Kalahari Desert</a:t>
            </a:r>
            <a:endParaRPr lang="en-US" sz="7200" b="1" cap="none" spc="0" dirty="0" smtClean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B9D53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588" y="1122363"/>
            <a:ext cx="1083681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Kalahari Desert is located in southwestern Africa.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covers parts of Botswana, Namibia, and South Africa.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region is surrounded by semi-arid areas that are slowly becoming more dry.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not a “true” desert because it receives 3-10 inches of rain per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Because of the precipitation and underground water supplies, grass, shrubs, and wild animals manage to live in the Kalahari desert.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52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5522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166" y="938688"/>
            <a:ext cx="6719668" cy="49806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52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55225"/>
              </a:solidFill>
            </a:endParaRPr>
          </a:p>
        </p:txBody>
      </p:sp>
      <p:pic>
        <p:nvPicPr>
          <p:cNvPr id="6" name="Picture 5" descr="http://ecksteineagles.org/6b-ss/files/2009/02/africa-satellite-climate-lab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16" y="274320"/>
            <a:ext cx="4937768" cy="6309360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6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649"/>
            <a:ext cx="12192000" cy="68696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6F7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599" y="0"/>
            <a:ext cx="10972800" cy="6858000"/>
          </a:xfrm>
          <a:prstGeom prst="rect">
            <a:avLst/>
          </a:prstGeom>
          <a:solidFill>
            <a:srgbClr val="B6D42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55423" y="0"/>
            <a:ext cx="72811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D5522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Sahara Desert</a:t>
            </a:r>
            <a:endParaRPr lang="en-US" sz="7200" b="1" cap="none" spc="0" dirty="0" smtClean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B9D53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588" y="1122363"/>
            <a:ext cx="108368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Sahara is the world’s largest desert (3,500,000 miles).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runs across the width of northern Africa.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covers 1/3</a:t>
            </a:r>
            <a:r>
              <a:rPr lang="en-US" sz="24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rd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of the continent.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divides the continent into two distinct regions – North Africa and sub-Saharan Africa.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Sahara is covered with sand dunes, rocky hills, and stretches of gravel that continue for miles and miles.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Very few people live in the desert because it is considered one of the harshest places to live in the world.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people who do live here are called nomads.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move from place to place, usually traveling by camel, looking for food &amp; water.</a:t>
            </a:r>
          </a:p>
        </p:txBody>
      </p:sp>
    </p:spTree>
    <p:extLst>
      <p:ext uri="{BB962C8B-B14F-4D97-AF65-F5344CB8AC3E}">
        <p14:creationId xmlns:p14="http://schemas.microsoft.com/office/powerpoint/2010/main" val="19284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52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5522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96012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14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52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5522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577850"/>
            <a:ext cx="10160000" cy="5702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50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649"/>
            <a:ext cx="12192000" cy="68696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6F7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599" y="0"/>
            <a:ext cx="10972800" cy="6858000"/>
          </a:xfrm>
          <a:prstGeom prst="rect">
            <a:avLst/>
          </a:prstGeom>
          <a:solidFill>
            <a:srgbClr val="B6D42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88132" y="0"/>
            <a:ext cx="48157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D5522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Sahel</a:t>
            </a:r>
            <a:endParaRPr lang="en-US" sz="7200" b="1" cap="none" spc="0" dirty="0" smtClean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B9D53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588" y="1122363"/>
            <a:ext cx="10836811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Sahel is a strip of dry grassland that is located south of the Sahara.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word “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ahel” means “border” or “margin”.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the region between the desert to the north and the grasslands and rainforest to the south.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a dry, semi-arid region that is slowly turning into desert.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gets more rainfall than the desert, but still receives very little, ranging from 6-20 inches.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People have tried to live here but generations of overgrazing and desertification have caused soil erosion.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Vegetation is sparse here—grasses are shrubs are unevenly distributed.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Sahel is relatively flat with few mountains and hills.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522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5522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87" y="0"/>
            <a:ext cx="6106026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6" y="3784210"/>
            <a:ext cx="4220307" cy="20046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3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649"/>
            <a:ext cx="12192000" cy="68696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6F7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599" y="0"/>
            <a:ext cx="10972800" cy="6858000"/>
          </a:xfrm>
          <a:prstGeom prst="rect">
            <a:avLst/>
          </a:prstGeom>
          <a:solidFill>
            <a:srgbClr val="B6D42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53993" y="0"/>
            <a:ext cx="44840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D5522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Savanna</a:t>
            </a:r>
            <a:endParaRPr lang="en-US" sz="7200" b="1" cap="none" spc="0" dirty="0" smtClean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B9D536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588" y="1122363"/>
            <a:ext cx="1083681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African savannas are hot, dry grasslands that are located near the Equator and cover almost half of Africa.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actually cover the regions just north and south of the rainforests that lie along the equator.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African savanna is the largest in the world.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is a large variety of wildlife here, including lions, zebras, &amp; elephants.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Farming is good here, but only if there is good rainfall.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Grasses and grains like wheat, oats, and sorghum grown in the region.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area receives enough rain to support drought resistant undergrowth, but not enough to support forest-type vegetation.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Grasses are tall and thick, while trees are short and scattered.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1034</Words>
  <Application>Microsoft Office PowerPoint</Application>
  <PresentationFormat>Widescreen</PresentationFormat>
  <Paragraphs>144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DingMaps</vt:lpstr>
      <vt:lpstr>Franklin Gothic Book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Stephanie Hosch</cp:lastModifiedBy>
  <cp:revision>43</cp:revision>
  <dcterms:created xsi:type="dcterms:W3CDTF">2013-10-19T21:29:34Z</dcterms:created>
  <dcterms:modified xsi:type="dcterms:W3CDTF">2016-08-26T14:26:21Z</dcterms:modified>
</cp:coreProperties>
</file>