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43" y="943132"/>
            <a:ext cx="6954113" cy="687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jpg"/><Relationship Id="rId6" Type="http://schemas.openxmlformats.org/officeDocument/2006/relationships/image" Target="../media/image8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image" Target="../media/image25.png"/><Relationship Id="rId10" Type="http://schemas.openxmlformats.org/officeDocument/2006/relationships/image" Target="../media/image26.jp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jpg"/><Relationship Id="rId5" Type="http://schemas.openxmlformats.org/officeDocument/2006/relationships/image" Target="../media/image51.png"/><Relationship Id="rId6" Type="http://schemas.openxmlformats.org/officeDocument/2006/relationships/image" Target="../media/image5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g"/><Relationship Id="rId7" Type="http://schemas.openxmlformats.org/officeDocument/2006/relationships/image" Target="../media/image62.png"/><Relationship Id="rId8" Type="http://schemas.openxmlformats.org/officeDocument/2006/relationships/image" Target="../media/image63.jpg"/><Relationship Id="rId9" Type="http://schemas.openxmlformats.org/officeDocument/2006/relationships/image" Target="../media/image64.png"/><Relationship Id="rId10" Type="http://schemas.openxmlformats.org/officeDocument/2006/relationships/image" Target="../media/image65.jpg"/><Relationship Id="rId11" Type="http://schemas.openxmlformats.org/officeDocument/2006/relationships/image" Target="../media/image66.png"/><Relationship Id="rId12" Type="http://schemas.openxmlformats.org/officeDocument/2006/relationships/image" Target="../media/image67.jpg"/><Relationship Id="rId13" Type="http://schemas.openxmlformats.org/officeDocument/2006/relationships/image" Target="../media/image6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image" Target="../media/image73.jpg"/><Relationship Id="rId7" Type="http://schemas.openxmlformats.org/officeDocument/2006/relationships/image" Target="../media/image74.png"/><Relationship Id="rId8" Type="http://schemas.openxmlformats.org/officeDocument/2006/relationships/image" Target="../media/image75.jpg"/><Relationship Id="rId9" Type="http://schemas.openxmlformats.org/officeDocument/2006/relationships/image" Target="../media/image7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jpg"/><Relationship Id="rId6" Type="http://schemas.openxmlformats.org/officeDocument/2006/relationships/image" Target="../media/image81.png"/><Relationship Id="rId7" Type="http://schemas.openxmlformats.org/officeDocument/2006/relationships/image" Target="../media/image82.jpg"/><Relationship Id="rId8" Type="http://schemas.openxmlformats.org/officeDocument/2006/relationships/image" Target="../media/image83.png"/><Relationship Id="rId9" Type="http://schemas.openxmlformats.org/officeDocument/2006/relationships/image" Target="../media/image8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24383"/>
            <a:ext cx="7764780" cy="10034270"/>
          </a:xfrm>
          <a:custGeom>
            <a:avLst/>
            <a:gdLst/>
            <a:ahLst/>
            <a:cxnLst/>
            <a:rect l="l" t="t" r="r" b="b"/>
            <a:pathLst>
              <a:path w="7764780" h="10034270">
                <a:moveTo>
                  <a:pt x="7764780" y="0"/>
                </a:moveTo>
                <a:lnTo>
                  <a:pt x="0" y="0"/>
                </a:lnTo>
                <a:lnTo>
                  <a:pt x="0" y="10034013"/>
                </a:lnTo>
                <a:lnTo>
                  <a:pt x="7764780" y="10034013"/>
                </a:lnTo>
                <a:lnTo>
                  <a:pt x="776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296" y="1266444"/>
            <a:ext cx="7638288" cy="119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457" y="1287525"/>
            <a:ext cx="7540358" cy="1093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76144" y="2700527"/>
            <a:ext cx="4945380" cy="105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2372" y="2720641"/>
            <a:ext cx="4853051" cy="966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492" y="1269"/>
            <a:ext cx="3623310" cy="11696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1130" i="1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dirty="0" sz="7200" spc="-4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spc="-1065" i="1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7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10058400"/>
                </a:moveTo>
                <a:lnTo>
                  <a:pt x="7772400" y="10058400"/>
                </a:lnTo>
                <a:lnTo>
                  <a:pt x="77724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5676" y="399288"/>
            <a:ext cx="3051048" cy="155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3400" y="4572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 h="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70104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13276" y="583691"/>
            <a:ext cx="3355848" cy="155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91000" y="641604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 h="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70104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65676" y="780287"/>
            <a:ext cx="3051048" cy="15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3400" y="8382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 h="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70104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56" y="2476500"/>
            <a:ext cx="2674620" cy="1711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728" y="2499360"/>
            <a:ext cx="2176145" cy="1417320"/>
          </a:xfrm>
          <a:custGeom>
            <a:avLst/>
            <a:gdLst/>
            <a:ahLst/>
            <a:cxnLst/>
            <a:rect l="l" t="t" r="r" b="b"/>
            <a:pathLst>
              <a:path w="2176145" h="1417320">
                <a:moveTo>
                  <a:pt x="1764284" y="1005332"/>
                </a:moveTo>
                <a:lnTo>
                  <a:pt x="1928876" y="1211072"/>
                </a:lnTo>
                <a:lnTo>
                  <a:pt x="1764284" y="1416812"/>
                </a:lnTo>
                <a:lnTo>
                  <a:pt x="2093468" y="1252220"/>
                </a:lnTo>
                <a:lnTo>
                  <a:pt x="1928876" y="1252220"/>
                </a:lnTo>
                <a:lnTo>
                  <a:pt x="1944895" y="1248987"/>
                </a:lnTo>
                <a:lnTo>
                  <a:pt x="1957974" y="1240170"/>
                </a:lnTo>
                <a:lnTo>
                  <a:pt x="1966791" y="1227091"/>
                </a:lnTo>
                <a:lnTo>
                  <a:pt x="1970024" y="1211072"/>
                </a:lnTo>
                <a:lnTo>
                  <a:pt x="1966791" y="1195052"/>
                </a:lnTo>
                <a:lnTo>
                  <a:pt x="1957974" y="1181973"/>
                </a:lnTo>
                <a:lnTo>
                  <a:pt x="1944895" y="1173156"/>
                </a:lnTo>
                <a:lnTo>
                  <a:pt x="1928876" y="1169924"/>
                </a:lnTo>
                <a:lnTo>
                  <a:pt x="2093467" y="1169924"/>
                </a:lnTo>
                <a:lnTo>
                  <a:pt x="1764284" y="1005332"/>
                </a:lnTo>
                <a:close/>
              </a:path>
              <a:path w="2176145" h="1417320">
                <a:moveTo>
                  <a:pt x="1149629" y="205740"/>
                </a:moveTo>
                <a:lnTo>
                  <a:pt x="1149629" y="1211072"/>
                </a:lnTo>
                <a:lnTo>
                  <a:pt x="1152857" y="1227091"/>
                </a:lnTo>
                <a:lnTo>
                  <a:pt x="1161665" y="1240170"/>
                </a:lnTo>
                <a:lnTo>
                  <a:pt x="1174736" y="1248987"/>
                </a:lnTo>
                <a:lnTo>
                  <a:pt x="1190752" y="1252220"/>
                </a:lnTo>
                <a:lnTo>
                  <a:pt x="1895957" y="1252220"/>
                </a:lnTo>
                <a:lnTo>
                  <a:pt x="1928876" y="1211072"/>
                </a:lnTo>
                <a:lnTo>
                  <a:pt x="1231900" y="1211072"/>
                </a:lnTo>
                <a:lnTo>
                  <a:pt x="1190752" y="1169924"/>
                </a:lnTo>
                <a:lnTo>
                  <a:pt x="1231900" y="1169924"/>
                </a:lnTo>
                <a:lnTo>
                  <a:pt x="1231900" y="246888"/>
                </a:lnTo>
                <a:lnTo>
                  <a:pt x="1190752" y="246888"/>
                </a:lnTo>
                <a:lnTo>
                  <a:pt x="1149629" y="205740"/>
                </a:lnTo>
                <a:close/>
              </a:path>
              <a:path w="2176145" h="1417320">
                <a:moveTo>
                  <a:pt x="2093467" y="1169924"/>
                </a:moveTo>
                <a:lnTo>
                  <a:pt x="1928876" y="1169924"/>
                </a:lnTo>
                <a:lnTo>
                  <a:pt x="1944895" y="1173156"/>
                </a:lnTo>
                <a:lnTo>
                  <a:pt x="1957974" y="1181973"/>
                </a:lnTo>
                <a:lnTo>
                  <a:pt x="1966791" y="1195052"/>
                </a:lnTo>
                <a:lnTo>
                  <a:pt x="1970024" y="1211072"/>
                </a:lnTo>
                <a:lnTo>
                  <a:pt x="1966791" y="1227091"/>
                </a:lnTo>
                <a:lnTo>
                  <a:pt x="1957974" y="1240170"/>
                </a:lnTo>
                <a:lnTo>
                  <a:pt x="1944895" y="1248987"/>
                </a:lnTo>
                <a:lnTo>
                  <a:pt x="1928876" y="1252220"/>
                </a:lnTo>
                <a:lnTo>
                  <a:pt x="2093468" y="1252220"/>
                </a:lnTo>
                <a:lnTo>
                  <a:pt x="2175764" y="1211072"/>
                </a:lnTo>
                <a:lnTo>
                  <a:pt x="2093467" y="1169924"/>
                </a:lnTo>
                <a:close/>
              </a:path>
              <a:path w="2176145" h="1417320">
                <a:moveTo>
                  <a:pt x="1231900" y="1169924"/>
                </a:moveTo>
                <a:lnTo>
                  <a:pt x="1190752" y="1169924"/>
                </a:lnTo>
                <a:lnTo>
                  <a:pt x="1231900" y="1211072"/>
                </a:lnTo>
                <a:lnTo>
                  <a:pt x="1231900" y="1169924"/>
                </a:lnTo>
                <a:close/>
              </a:path>
              <a:path w="2176145" h="1417320">
                <a:moveTo>
                  <a:pt x="1895957" y="1169924"/>
                </a:moveTo>
                <a:lnTo>
                  <a:pt x="1231900" y="1169924"/>
                </a:lnTo>
                <a:lnTo>
                  <a:pt x="1231900" y="1211072"/>
                </a:lnTo>
                <a:lnTo>
                  <a:pt x="1928876" y="1211072"/>
                </a:lnTo>
                <a:lnTo>
                  <a:pt x="1895957" y="1169924"/>
                </a:lnTo>
                <a:close/>
              </a:path>
              <a:path w="2176145" h="1417320">
                <a:moveTo>
                  <a:pt x="205740" y="0"/>
                </a:moveTo>
                <a:lnTo>
                  <a:pt x="158565" y="5431"/>
                </a:lnTo>
                <a:lnTo>
                  <a:pt x="115260" y="20905"/>
                </a:lnTo>
                <a:lnTo>
                  <a:pt x="77060" y="45186"/>
                </a:lnTo>
                <a:lnTo>
                  <a:pt x="45198" y="77044"/>
                </a:lnTo>
                <a:lnTo>
                  <a:pt x="20911" y="115244"/>
                </a:lnTo>
                <a:lnTo>
                  <a:pt x="5433" y="158553"/>
                </a:lnTo>
                <a:lnTo>
                  <a:pt x="0" y="205740"/>
                </a:lnTo>
                <a:lnTo>
                  <a:pt x="5433" y="252926"/>
                </a:lnTo>
                <a:lnTo>
                  <a:pt x="20911" y="296235"/>
                </a:lnTo>
                <a:lnTo>
                  <a:pt x="45198" y="334435"/>
                </a:lnTo>
                <a:lnTo>
                  <a:pt x="77060" y="366293"/>
                </a:lnTo>
                <a:lnTo>
                  <a:pt x="115260" y="390574"/>
                </a:lnTo>
                <a:lnTo>
                  <a:pt x="158565" y="406048"/>
                </a:lnTo>
                <a:lnTo>
                  <a:pt x="205740" y="411480"/>
                </a:lnTo>
                <a:lnTo>
                  <a:pt x="252914" y="406048"/>
                </a:lnTo>
                <a:lnTo>
                  <a:pt x="296219" y="390574"/>
                </a:lnTo>
                <a:lnTo>
                  <a:pt x="334419" y="366293"/>
                </a:lnTo>
                <a:lnTo>
                  <a:pt x="366281" y="334435"/>
                </a:lnTo>
                <a:lnTo>
                  <a:pt x="390568" y="296235"/>
                </a:lnTo>
                <a:lnTo>
                  <a:pt x="406046" y="252926"/>
                </a:lnTo>
                <a:lnTo>
                  <a:pt x="406741" y="246888"/>
                </a:lnTo>
                <a:lnTo>
                  <a:pt x="205740" y="246888"/>
                </a:lnTo>
                <a:lnTo>
                  <a:pt x="189725" y="243655"/>
                </a:lnTo>
                <a:lnTo>
                  <a:pt x="176645" y="234838"/>
                </a:lnTo>
                <a:lnTo>
                  <a:pt x="167826" y="221759"/>
                </a:lnTo>
                <a:lnTo>
                  <a:pt x="164592" y="205740"/>
                </a:lnTo>
                <a:lnTo>
                  <a:pt x="167826" y="189720"/>
                </a:lnTo>
                <a:lnTo>
                  <a:pt x="176645" y="176641"/>
                </a:lnTo>
                <a:lnTo>
                  <a:pt x="189725" y="167824"/>
                </a:lnTo>
                <a:lnTo>
                  <a:pt x="205740" y="164592"/>
                </a:lnTo>
                <a:lnTo>
                  <a:pt x="406741" y="164592"/>
                </a:lnTo>
                <a:lnTo>
                  <a:pt x="406046" y="158553"/>
                </a:lnTo>
                <a:lnTo>
                  <a:pt x="390568" y="115244"/>
                </a:lnTo>
                <a:lnTo>
                  <a:pt x="366281" y="77044"/>
                </a:lnTo>
                <a:lnTo>
                  <a:pt x="334419" y="45186"/>
                </a:lnTo>
                <a:lnTo>
                  <a:pt x="296219" y="20905"/>
                </a:lnTo>
                <a:lnTo>
                  <a:pt x="252914" y="5431"/>
                </a:lnTo>
                <a:lnTo>
                  <a:pt x="205740" y="0"/>
                </a:lnTo>
                <a:close/>
              </a:path>
              <a:path w="2176145" h="1417320">
                <a:moveTo>
                  <a:pt x="406741" y="164592"/>
                </a:moveTo>
                <a:lnTo>
                  <a:pt x="205740" y="164592"/>
                </a:lnTo>
                <a:lnTo>
                  <a:pt x="189725" y="167824"/>
                </a:lnTo>
                <a:lnTo>
                  <a:pt x="176645" y="176641"/>
                </a:lnTo>
                <a:lnTo>
                  <a:pt x="167826" y="189720"/>
                </a:lnTo>
                <a:lnTo>
                  <a:pt x="164592" y="205740"/>
                </a:lnTo>
                <a:lnTo>
                  <a:pt x="167826" y="221759"/>
                </a:lnTo>
                <a:lnTo>
                  <a:pt x="176645" y="234838"/>
                </a:lnTo>
                <a:lnTo>
                  <a:pt x="189725" y="243655"/>
                </a:lnTo>
                <a:lnTo>
                  <a:pt x="205740" y="246888"/>
                </a:lnTo>
                <a:lnTo>
                  <a:pt x="406741" y="246888"/>
                </a:lnTo>
                <a:lnTo>
                  <a:pt x="411480" y="205740"/>
                </a:lnTo>
                <a:lnTo>
                  <a:pt x="406741" y="164592"/>
                </a:lnTo>
                <a:close/>
              </a:path>
              <a:path w="2176145" h="1417320">
                <a:moveTo>
                  <a:pt x="1190752" y="164592"/>
                </a:moveTo>
                <a:lnTo>
                  <a:pt x="406741" y="164592"/>
                </a:lnTo>
                <a:lnTo>
                  <a:pt x="411480" y="205740"/>
                </a:lnTo>
                <a:lnTo>
                  <a:pt x="406741" y="246888"/>
                </a:lnTo>
                <a:lnTo>
                  <a:pt x="1149629" y="246888"/>
                </a:lnTo>
                <a:lnTo>
                  <a:pt x="1149629" y="205740"/>
                </a:lnTo>
                <a:lnTo>
                  <a:pt x="1231900" y="205740"/>
                </a:lnTo>
                <a:lnTo>
                  <a:pt x="1228667" y="189720"/>
                </a:lnTo>
                <a:lnTo>
                  <a:pt x="1219850" y="176641"/>
                </a:lnTo>
                <a:lnTo>
                  <a:pt x="1206771" y="167824"/>
                </a:lnTo>
                <a:lnTo>
                  <a:pt x="1190752" y="164592"/>
                </a:lnTo>
                <a:close/>
              </a:path>
              <a:path w="2176145" h="1417320">
                <a:moveTo>
                  <a:pt x="1231900" y="205740"/>
                </a:moveTo>
                <a:lnTo>
                  <a:pt x="1149629" y="205740"/>
                </a:lnTo>
                <a:lnTo>
                  <a:pt x="1190752" y="246888"/>
                </a:lnTo>
                <a:lnTo>
                  <a:pt x="1231900" y="246888"/>
                </a:lnTo>
                <a:lnTo>
                  <a:pt x="1231900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1876" y="2566416"/>
            <a:ext cx="277367" cy="277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91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439" y="0"/>
                </a:moveTo>
                <a:lnTo>
                  <a:pt x="55849" y="7179"/>
                </a:lnTo>
                <a:lnTo>
                  <a:pt x="26784" y="26765"/>
                </a:lnTo>
                <a:lnTo>
                  <a:pt x="7186" y="55828"/>
                </a:lnTo>
                <a:lnTo>
                  <a:pt x="0" y="91440"/>
                </a:lnTo>
                <a:lnTo>
                  <a:pt x="7186" y="127051"/>
                </a:lnTo>
                <a:lnTo>
                  <a:pt x="26784" y="156114"/>
                </a:lnTo>
                <a:lnTo>
                  <a:pt x="55849" y="175700"/>
                </a:lnTo>
                <a:lnTo>
                  <a:pt x="91439" y="182879"/>
                </a:lnTo>
                <a:lnTo>
                  <a:pt x="127030" y="175700"/>
                </a:lnTo>
                <a:lnTo>
                  <a:pt x="156095" y="156114"/>
                </a:lnTo>
                <a:lnTo>
                  <a:pt x="175693" y="127051"/>
                </a:lnTo>
                <a:lnTo>
                  <a:pt x="182879" y="91440"/>
                </a:lnTo>
                <a:lnTo>
                  <a:pt x="175693" y="55828"/>
                </a:lnTo>
                <a:lnTo>
                  <a:pt x="156095" y="26765"/>
                </a:lnTo>
                <a:lnTo>
                  <a:pt x="127030" y="7179"/>
                </a:lnTo>
                <a:lnTo>
                  <a:pt x="9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91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0" y="91440"/>
                </a:moveTo>
                <a:lnTo>
                  <a:pt x="7186" y="55828"/>
                </a:lnTo>
                <a:lnTo>
                  <a:pt x="26784" y="26765"/>
                </a:lnTo>
                <a:lnTo>
                  <a:pt x="55849" y="7179"/>
                </a:lnTo>
                <a:lnTo>
                  <a:pt x="91439" y="0"/>
                </a:lnTo>
                <a:lnTo>
                  <a:pt x="127030" y="7179"/>
                </a:lnTo>
                <a:lnTo>
                  <a:pt x="156095" y="26765"/>
                </a:lnTo>
                <a:lnTo>
                  <a:pt x="175693" y="55828"/>
                </a:lnTo>
                <a:lnTo>
                  <a:pt x="182879" y="91440"/>
                </a:lnTo>
                <a:lnTo>
                  <a:pt x="175693" y="127051"/>
                </a:lnTo>
                <a:lnTo>
                  <a:pt x="156095" y="156114"/>
                </a:lnTo>
                <a:lnTo>
                  <a:pt x="127030" y="175700"/>
                </a:lnTo>
                <a:lnTo>
                  <a:pt x="91439" y="182879"/>
                </a:lnTo>
                <a:lnTo>
                  <a:pt x="55849" y="175700"/>
                </a:lnTo>
                <a:lnTo>
                  <a:pt x="26784" y="156114"/>
                </a:lnTo>
                <a:lnTo>
                  <a:pt x="7186" y="127051"/>
                </a:lnTo>
                <a:lnTo>
                  <a:pt x="0" y="914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6675" y="2566416"/>
            <a:ext cx="277368" cy="277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39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55849" y="7179"/>
                </a:lnTo>
                <a:lnTo>
                  <a:pt x="26784" y="26765"/>
                </a:lnTo>
                <a:lnTo>
                  <a:pt x="7186" y="55828"/>
                </a:lnTo>
                <a:lnTo>
                  <a:pt x="0" y="91440"/>
                </a:lnTo>
                <a:lnTo>
                  <a:pt x="7186" y="127051"/>
                </a:lnTo>
                <a:lnTo>
                  <a:pt x="26784" y="156114"/>
                </a:lnTo>
                <a:lnTo>
                  <a:pt x="55849" y="175700"/>
                </a:lnTo>
                <a:lnTo>
                  <a:pt x="91440" y="182879"/>
                </a:lnTo>
                <a:lnTo>
                  <a:pt x="127030" y="175700"/>
                </a:lnTo>
                <a:lnTo>
                  <a:pt x="156095" y="156114"/>
                </a:lnTo>
                <a:lnTo>
                  <a:pt x="175693" y="127051"/>
                </a:lnTo>
                <a:lnTo>
                  <a:pt x="182880" y="91440"/>
                </a:lnTo>
                <a:lnTo>
                  <a:pt x="175693" y="55828"/>
                </a:lnTo>
                <a:lnTo>
                  <a:pt x="156095" y="26765"/>
                </a:lnTo>
                <a:lnTo>
                  <a:pt x="127030" y="7179"/>
                </a:lnTo>
                <a:lnTo>
                  <a:pt x="91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39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0" y="91440"/>
                </a:moveTo>
                <a:lnTo>
                  <a:pt x="7186" y="55828"/>
                </a:lnTo>
                <a:lnTo>
                  <a:pt x="26784" y="26765"/>
                </a:lnTo>
                <a:lnTo>
                  <a:pt x="55849" y="7179"/>
                </a:lnTo>
                <a:lnTo>
                  <a:pt x="91440" y="0"/>
                </a:lnTo>
                <a:lnTo>
                  <a:pt x="127030" y="7179"/>
                </a:lnTo>
                <a:lnTo>
                  <a:pt x="156095" y="26765"/>
                </a:lnTo>
                <a:lnTo>
                  <a:pt x="175693" y="55828"/>
                </a:lnTo>
                <a:lnTo>
                  <a:pt x="182880" y="91440"/>
                </a:lnTo>
                <a:lnTo>
                  <a:pt x="175693" y="127051"/>
                </a:lnTo>
                <a:lnTo>
                  <a:pt x="156095" y="156114"/>
                </a:lnTo>
                <a:lnTo>
                  <a:pt x="127030" y="175700"/>
                </a:lnTo>
                <a:lnTo>
                  <a:pt x="91440" y="182879"/>
                </a:lnTo>
                <a:lnTo>
                  <a:pt x="55849" y="175700"/>
                </a:lnTo>
                <a:lnTo>
                  <a:pt x="26784" y="156114"/>
                </a:lnTo>
                <a:lnTo>
                  <a:pt x="7186" y="127051"/>
                </a:lnTo>
                <a:lnTo>
                  <a:pt x="0" y="914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1475" y="2566416"/>
            <a:ext cx="277368" cy="277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87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55849" y="7179"/>
                </a:lnTo>
                <a:lnTo>
                  <a:pt x="26784" y="26765"/>
                </a:lnTo>
                <a:lnTo>
                  <a:pt x="7186" y="55828"/>
                </a:lnTo>
                <a:lnTo>
                  <a:pt x="0" y="91440"/>
                </a:lnTo>
                <a:lnTo>
                  <a:pt x="7186" y="127051"/>
                </a:lnTo>
                <a:lnTo>
                  <a:pt x="26784" y="156114"/>
                </a:lnTo>
                <a:lnTo>
                  <a:pt x="55849" y="175700"/>
                </a:lnTo>
                <a:lnTo>
                  <a:pt x="91440" y="182879"/>
                </a:lnTo>
                <a:lnTo>
                  <a:pt x="127051" y="175700"/>
                </a:lnTo>
                <a:lnTo>
                  <a:pt x="156114" y="156114"/>
                </a:lnTo>
                <a:lnTo>
                  <a:pt x="175700" y="127051"/>
                </a:lnTo>
                <a:lnTo>
                  <a:pt x="182880" y="91440"/>
                </a:lnTo>
                <a:lnTo>
                  <a:pt x="175700" y="55828"/>
                </a:lnTo>
                <a:lnTo>
                  <a:pt x="156114" y="26765"/>
                </a:lnTo>
                <a:lnTo>
                  <a:pt x="127051" y="7179"/>
                </a:lnTo>
                <a:lnTo>
                  <a:pt x="91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8719" y="2590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0" y="91440"/>
                </a:moveTo>
                <a:lnTo>
                  <a:pt x="7186" y="55828"/>
                </a:lnTo>
                <a:lnTo>
                  <a:pt x="26784" y="26765"/>
                </a:lnTo>
                <a:lnTo>
                  <a:pt x="55849" y="7179"/>
                </a:lnTo>
                <a:lnTo>
                  <a:pt x="91440" y="0"/>
                </a:lnTo>
                <a:lnTo>
                  <a:pt x="127051" y="7179"/>
                </a:lnTo>
                <a:lnTo>
                  <a:pt x="156114" y="26765"/>
                </a:lnTo>
                <a:lnTo>
                  <a:pt x="175700" y="55828"/>
                </a:lnTo>
                <a:lnTo>
                  <a:pt x="182880" y="91440"/>
                </a:lnTo>
                <a:lnTo>
                  <a:pt x="175700" y="127051"/>
                </a:lnTo>
                <a:lnTo>
                  <a:pt x="156114" y="156114"/>
                </a:lnTo>
                <a:lnTo>
                  <a:pt x="127051" y="175700"/>
                </a:lnTo>
                <a:lnTo>
                  <a:pt x="91440" y="182879"/>
                </a:lnTo>
                <a:lnTo>
                  <a:pt x="55849" y="175700"/>
                </a:lnTo>
                <a:lnTo>
                  <a:pt x="26784" y="156114"/>
                </a:lnTo>
                <a:lnTo>
                  <a:pt x="7186" y="127051"/>
                </a:lnTo>
                <a:lnTo>
                  <a:pt x="0" y="914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13276" y="509016"/>
            <a:ext cx="277367" cy="277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60520" y="533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28" y="7179"/>
                </a:lnTo>
                <a:lnTo>
                  <a:pt x="26765" y="26765"/>
                </a:lnTo>
                <a:lnTo>
                  <a:pt x="7179" y="55828"/>
                </a:lnTo>
                <a:lnTo>
                  <a:pt x="0" y="91440"/>
                </a:lnTo>
                <a:lnTo>
                  <a:pt x="7179" y="127051"/>
                </a:lnTo>
                <a:lnTo>
                  <a:pt x="26765" y="156114"/>
                </a:lnTo>
                <a:lnTo>
                  <a:pt x="55828" y="175700"/>
                </a:lnTo>
                <a:lnTo>
                  <a:pt x="91439" y="182879"/>
                </a:lnTo>
                <a:lnTo>
                  <a:pt x="127051" y="175700"/>
                </a:lnTo>
                <a:lnTo>
                  <a:pt x="156114" y="156114"/>
                </a:lnTo>
                <a:lnTo>
                  <a:pt x="175700" y="127051"/>
                </a:lnTo>
                <a:lnTo>
                  <a:pt x="182879" y="91440"/>
                </a:lnTo>
                <a:lnTo>
                  <a:pt x="175700" y="55828"/>
                </a:lnTo>
                <a:lnTo>
                  <a:pt x="156114" y="26765"/>
                </a:lnTo>
                <a:lnTo>
                  <a:pt x="127051" y="7179"/>
                </a:lnTo>
                <a:lnTo>
                  <a:pt x="9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60520" y="533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127051" y="7179"/>
                </a:lnTo>
                <a:lnTo>
                  <a:pt x="156114" y="26765"/>
                </a:lnTo>
                <a:lnTo>
                  <a:pt x="175700" y="55828"/>
                </a:lnTo>
                <a:lnTo>
                  <a:pt x="182879" y="91440"/>
                </a:lnTo>
                <a:lnTo>
                  <a:pt x="175700" y="127051"/>
                </a:lnTo>
                <a:lnTo>
                  <a:pt x="156114" y="156114"/>
                </a:lnTo>
                <a:lnTo>
                  <a:pt x="127051" y="175700"/>
                </a:lnTo>
                <a:lnTo>
                  <a:pt x="91439" y="182879"/>
                </a:lnTo>
                <a:lnTo>
                  <a:pt x="55828" y="175700"/>
                </a:lnTo>
                <a:lnTo>
                  <a:pt x="26765" y="156114"/>
                </a:lnTo>
                <a:lnTo>
                  <a:pt x="7179" y="127051"/>
                </a:lnTo>
                <a:lnTo>
                  <a:pt x="0" y="914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90816" y="513587"/>
            <a:ext cx="275844" cy="2773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38059" y="537972"/>
            <a:ext cx="181610" cy="182880"/>
          </a:xfrm>
          <a:custGeom>
            <a:avLst/>
            <a:gdLst/>
            <a:ahLst/>
            <a:cxnLst/>
            <a:rect l="l" t="t" r="r" b="b"/>
            <a:pathLst>
              <a:path w="181609" h="182879">
                <a:moveTo>
                  <a:pt x="90678" y="0"/>
                </a:moveTo>
                <a:lnTo>
                  <a:pt x="55399" y="7179"/>
                </a:lnTo>
                <a:lnTo>
                  <a:pt x="26574" y="26765"/>
                </a:lnTo>
                <a:lnTo>
                  <a:pt x="7131" y="55828"/>
                </a:lnTo>
                <a:lnTo>
                  <a:pt x="0" y="91439"/>
                </a:lnTo>
                <a:lnTo>
                  <a:pt x="7131" y="127051"/>
                </a:lnTo>
                <a:lnTo>
                  <a:pt x="26574" y="156114"/>
                </a:lnTo>
                <a:lnTo>
                  <a:pt x="55399" y="175700"/>
                </a:lnTo>
                <a:lnTo>
                  <a:pt x="90678" y="182879"/>
                </a:lnTo>
                <a:lnTo>
                  <a:pt x="125956" y="175700"/>
                </a:lnTo>
                <a:lnTo>
                  <a:pt x="154781" y="156114"/>
                </a:lnTo>
                <a:lnTo>
                  <a:pt x="174224" y="127051"/>
                </a:lnTo>
                <a:lnTo>
                  <a:pt x="181356" y="91439"/>
                </a:lnTo>
                <a:lnTo>
                  <a:pt x="174224" y="55828"/>
                </a:lnTo>
                <a:lnTo>
                  <a:pt x="154781" y="26765"/>
                </a:lnTo>
                <a:lnTo>
                  <a:pt x="125956" y="7179"/>
                </a:lnTo>
                <a:lnTo>
                  <a:pt x="90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38059" y="537972"/>
            <a:ext cx="181610" cy="182880"/>
          </a:xfrm>
          <a:custGeom>
            <a:avLst/>
            <a:gdLst/>
            <a:ahLst/>
            <a:cxnLst/>
            <a:rect l="l" t="t" r="r" b="b"/>
            <a:pathLst>
              <a:path w="181609" h="182879">
                <a:moveTo>
                  <a:pt x="0" y="91439"/>
                </a:moveTo>
                <a:lnTo>
                  <a:pt x="7131" y="55828"/>
                </a:lnTo>
                <a:lnTo>
                  <a:pt x="26574" y="26765"/>
                </a:lnTo>
                <a:lnTo>
                  <a:pt x="55399" y="7179"/>
                </a:lnTo>
                <a:lnTo>
                  <a:pt x="90678" y="0"/>
                </a:lnTo>
                <a:lnTo>
                  <a:pt x="125956" y="7179"/>
                </a:lnTo>
                <a:lnTo>
                  <a:pt x="154781" y="26765"/>
                </a:lnTo>
                <a:lnTo>
                  <a:pt x="174224" y="55828"/>
                </a:lnTo>
                <a:lnTo>
                  <a:pt x="181356" y="91439"/>
                </a:lnTo>
                <a:lnTo>
                  <a:pt x="174224" y="127051"/>
                </a:lnTo>
                <a:lnTo>
                  <a:pt x="154781" y="156114"/>
                </a:lnTo>
                <a:lnTo>
                  <a:pt x="125956" y="175700"/>
                </a:lnTo>
                <a:lnTo>
                  <a:pt x="90678" y="182879"/>
                </a:lnTo>
                <a:lnTo>
                  <a:pt x="55399" y="175700"/>
                </a:lnTo>
                <a:lnTo>
                  <a:pt x="26574" y="156114"/>
                </a:lnTo>
                <a:lnTo>
                  <a:pt x="7131" y="127051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4087" y="3880103"/>
            <a:ext cx="6684263" cy="61782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5360" y="4151376"/>
            <a:ext cx="5943600" cy="56098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7260" y="4113276"/>
            <a:ext cx="6019800" cy="5686425"/>
          </a:xfrm>
          <a:custGeom>
            <a:avLst/>
            <a:gdLst/>
            <a:ahLst/>
            <a:cxnLst/>
            <a:rect l="l" t="t" r="r" b="b"/>
            <a:pathLst>
              <a:path w="6019800" h="5686425">
                <a:moveTo>
                  <a:pt x="0" y="5686044"/>
                </a:moveTo>
                <a:lnTo>
                  <a:pt x="6019799" y="5686044"/>
                </a:lnTo>
                <a:lnTo>
                  <a:pt x="6019799" y="0"/>
                </a:lnTo>
                <a:lnTo>
                  <a:pt x="0" y="0"/>
                </a:lnTo>
                <a:lnTo>
                  <a:pt x="0" y="568604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623" y="8250934"/>
            <a:ext cx="1772412" cy="17754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1920" y="8333230"/>
            <a:ext cx="1607820" cy="16108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51815"/>
            <a:ext cx="7126224" cy="985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9412" y="423672"/>
            <a:ext cx="6323076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662" y="450341"/>
            <a:ext cx="6215926" cy="82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07819" y="8077200"/>
            <a:ext cx="1232916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32561" y="1506905"/>
            <a:ext cx="6712584" cy="7179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82880">
              <a:lnSpc>
                <a:spcPct val="102699"/>
              </a:lnSpc>
            </a:pPr>
            <a:r>
              <a:rPr dirty="0" sz="1500" spc="30">
                <a:latin typeface="Cambria"/>
                <a:cs typeface="Cambria"/>
              </a:rPr>
              <a:t>© </a:t>
            </a:r>
            <a:r>
              <a:rPr dirty="0" sz="1500" spc="25">
                <a:latin typeface="Arial"/>
                <a:cs typeface="Arial"/>
              </a:rPr>
              <a:t>2015 </a:t>
            </a:r>
            <a:r>
              <a:rPr dirty="0" sz="1500" spc="105">
                <a:latin typeface="Arial"/>
                <a:cs typeface="Arial"/>
              </a:rPr>
              <a:t>Brain </a:t>
            </a:r>
            <a:r>
              <a:rPr dirty="0" sz="1500" spc="90">
                <a:latin typeface="Arial"/>
                <a:cs typeface="Arial"/>
              </a:rPr>
              <a:t>Wrinkles. </a:t>
            </a:r>
            <a:r>
              <a:rPr dirty="0" sz="1500" spc="100">
                <a:latin typeface="Arial"/>
                <a:cs typeface="Arial"/>
              </a:rPr>
              <a:t>Your </a:t>
            </a:r>
            <a:r>
              <a:rPr dirty="0" sz="1500" spc="80">
                <a:latin typeface="Arial"/>
                <a:cs typeface="Arial"/>
              </a:rPr>
              <a:t>download includes </a:t>
            </a:r>
            <a:r>
              <a:rPr dirty="0" sz="1500" spc="50">
                <a:latin typeface="Arial"/>
                <a:cs typeface="Arial"/>
              </a:rPr>
              <a:t>a </a:t>
            </a:r>
            <a:r>
              <a:rPr dirty="0" sz="1500" spc="90">
                <a:latin typeface="Arial"/>
                <a:cs typeface="Arial"/>
              </a:rPr>
              <a:t>limited </a:t>
            </a:r>
            <a:r>
              <a:rPr dirty="0" sz="1500" spc="75">
                <a:latin typeface="Arial"/>
                <a:cs typeface="Arial"/>
              </a:rPr>
              <a:t>use </a:t>
            </a:r>
            <a:r>
              <a:rPr dirty="0" sz="1500" spc="80">
                <a:latin typeface="Arial"/>
                <a:cs typeface="Arial"/>
              </a:rPr>
              <a:t>license  </a:t>
            </a:r>
            <a:r>
              <a:rPr dirty="0" sz="1500" spc="160">
                <a:latin typeface="Arial"/>
                <a:cs typeface="Arial"/>
              </a:rPr>
              <a:t>from </a:t>
            </a:r>
            <a:r>
              <a:rPr dirty="0" sz="1500" spc="105">
                <a:latin typeface="Arial"/>
                <a:cs typeface="Arial"/>
              </a:rPr>
              <a:t>Brain </a:t>
            </a:r>
            <a:r>
              <a:rPr dirty="0" sz="1500" spc="90">
                <a:latin typeface="Arial"/>
                <a:cs typeface="Arial"/>
              </a:rPr>
              <a:t>Wrinkles. </a:t>
            </a:r>
            <a:r>
              <a:rPr dirty="0" sz="1500" spc="95">
                <a:latin typeface="Arial"/>
                <a:cs typeface="Arial"/>
              </a:rPr>
              <a:t>The </a:t>
            </a:r>
            <a:r>
              <a:rPr dirty="0" sz="1500" spc="114">
                <a:latin typeface="Arial"/>
                <a:cs typeface="Arial"/>
              </a:rPr>
              <a:t>purchaser </a:t>
            </a:r>
            <a:r>
              <a:rPr dirty="0" sz="1500" spc="70">
                <a:latin typeface="Arial"/>
                <a:cs typeface="Arial"/>
              </a:rPr>
              <a:t>may </a:t>
            </a:r>
            <a:r>
              <a:rPr dirty="0" sz="1500" spc="75">
                <a:latin typeface="Arial"/>
                <a:cs typeface="Arial"/>
              </a:rPr>
              <a:t>use </a:t>
            </a:r>
            <a:r>
              <a:rPr dirty="0" sz="1500" spc="120">
                <a:latin typeface="Arial"/>
                <a:cs typeface="Arial"/>
              </a:rPr>
              <a:t>the </a:t>
            </a:r>
            <a:r>
              <a:rPr dirty="0" sz="1500" spc="130">
                <a:latin typeface="Arial"/>
                <a:cs typeface="Arial"/>
              </a:rPr>
              <a:t>resource </a:t>
            </a:r>
            <a:r>
              <a:rPr dirty="0" sz="1500" spc="190">
                <a:latin typeface="Arial"/>
                <a:cs typeface="Arial"/>
              </a:rPr>
              <a:t>for  </a:t>
            </a:r>
            <a:r>
              <a:rPr dirty="0" sz="1500" spc="25">
                <a:solidFill>
                  <a:srgbClr val="375F92"/>
                </a:solidFill>
                <a:latin typeface="Lucida Sans Unicode"/>
                <a:cs typeface="Lucida Sans Unicode"/>
              </a:rPr>
              <a:t>personal </a:t>
            </a:r>
            <a:r>
              <a:rPr dirty="0" sz="1500" spc="40">
                <a:solidFill>
                  <a:srgbClr val="375F92"/>
                </a:solidFill>
                <a:latin typeface="Lucida Sans Unicode"/>
                <a:cs typeface="Lucida Sans Unicode"/>
              </a:rPr>
              <a:t>classroom use </a:t>
            </a:r>
            <a:r>
              <a:rPr dirty="0" sz="1500" spc="20">
                <a:solidFill>
                  <a:srgbClr val="375F92"/>
                </a:solidFill>
                <a:latin typeface="Lucida Sans Unicode"/>
                <a:cs typeface="Lucida Sans Unicode"/>
              </a:rPr>
              <a:t>only</a:t>
            </a:r>
            <a:r>
              <a:rPr dirty="0" sz="1500" spc="20">
                <a:latin typeface="Arial"/>
                <a:cs typeface="Arial"/>
              </a:rPr>
              <a:t>. </a:t>
            </a:r>
            <a:r>
              <a:rPr dirty="0" sz="1500" spc="95">
                <a:latin typeface="Arial"/>
                <a:cs typeface="Arial"/>
              </a:rPr>
              <a:t>The </a:t>
            </a:r>
            <a:r>
              <a:rPr dirty="0" sz="1500" spc="80">
                <a:latin typeface="Arial"/>
                <a:cs typeface="Arial"/>
              </a:rPr>
              <a:t>license </a:t>
            </a:r>
            <a:r>
              <a:rPr dirty="0" sz="1500" spc="70">
                <a:latin typeface="Arial"/>
                <a:cs typeface="Arial"/>
              </a:rPr>
              <a:t>is </a:t>
            </a:r>
            <a:r>
              <a:rPr dirty="0" sz="1500" spc="114">
                <a:latin typeface="Arial"/>
                <a:cs typeface="Arial"/>
              </a:rPr>
              <a:t>not </a:t>
            </a:r>
            <a:r>
              <a:rPr dirty="0" sz="1500" spc="125">
                <a:latin typeface="Arial"/>
                <a:cs typeface="Arial"/>
              </a:rPr>
              <a:t>transferable </a:t>
            </a:r>
            <a:r>
              <a:rPr dirty="0" sz="1500" spc="145">
                <a:latin typeface="Arial"/>
                <a:cs typeface="Arial"/>
              </a:rPr>
              <a:t>to  </a:t>
            </a:r>
            <a:r>
              <a:rPr dirty="0" sz="1500" spc="114">
                <a:latin typeface="Arial"/>
                <a:cs typeface="Arial"/>
              </a:rPr>
              <a:t>another </a:t>
            </a:r>
            <a:r>
              <a:rPr dirty="0" sz="1500" spc="95">
                <a:latin typeface="Arial"/>
                <a:cs typeface="Arial"/>
              </a:rPr>
              <a:t>person. </a:t>
            </a:r>
            <a:r>
              <a:rPr dirty="0" sz="1500" spc="130">
                <a:latin typeface="Arial"/>
                <a:cs typeface="Arial"/>
              </a:rPr>
              <a:t>Other </a:t>
            </a:r>
            <a:r>
              <a:rPr dirty="0" sz="1500" spc="125">
                <a:latin typeface="Arial"/>
                <a:cs typeface="Arial"/>
              </a:rPr>
              <a:t>teachers </a:t>
            </a:r>
            <a:r>
              <a:rPr dirty="0" sz="1500" spc="65">
                <a:latin typeface="Arial"/>
                <a:cs typeface="Arial"/>
              </a:rPr>
              <a:t>should </a:t>
            </a:r>
            <a:r>
              <a:rPr dirty="0" sz="1500" spc="100">
                <a:latin typeface="Arial"/>
                <a:cs typeface="Arial"/>
              </a:rPr>
              <a:t>purchase </a:t>
            </a:r>
            <a:r>
              <a:rPr dirty="0" sz="1500" spc="140">
                <a:latin typeface="Arial"/>
                <a:cs typeface="Arial"/>
              </a:rPr>
              <a:t>their </a:t>
            </a:r>
            <a:r>
              <a:rPr dirty="0" sz="1500" spc="110">
                <a:latin typeface="Arial"/>
                <a:cs typeface="Arial"/>
              </a:rPr>
              <a:t>own </a:t>
            </a:r>
            <a:r>
              <a:rPr dirty="0" sz="1500" spc="80">
                <a:latin typeface="Arial"/>
                <a:cs typeface="Arial"/>
              </a:rPr>
              <a:t>license  </a:t>
            </a:r>
            <a:r>
              <a:rPr dirty="0" sz="1500" spc="120">
                <a:latin typeface="Arial"/>
                <a:cs typeface="Arial"/>
              </a:rPr>
              <a:t>through </a:t>
            </a:r>
            <a:r>
              <a:rPr dirty="0" sz="1500" spc="80">
                <a:latin typeface="Arial"/>
                <a:cs typeface="Arial"/>
              </a:rPr>
              <a:t>my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130">
                <a:latin typeface="Arial"/>
                <a:cs typeface="Arial"/>
              </a:rPr>
              <a:t>store.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85">
                <a:latin typeface="Arial"/>
                <a:cs typeface="Arial"/>
              </a:rPr>
              <a:t>This </a:t>
            </a:r>
            <a:r>
              <a:rPr dirty="0" sz="1500" spc="130">
                <a:latin typeface="Arial"/>
                <a:cs typeface="Arial"/>
              </a:rPr>
              <a:t>resource </a:t>
            </a:r>
            <a:r>
              <a:rPr dirty="0" sz="1500" spc="70">
                <a:latin typeface="Arial"/>
                <a:cs typeface="Arial"/>
              </a:rPr>
              <a:t>is </a:t>
            </a:r>
            <a:r>
              <a:rPr dirty="0" sz="1500" spc="10" u="sng">
                <a:solidFill>
                  <a:srgbClr val="375F92"/>
                </a:solidFill>
                <a:latin typeface="Lucida Sans Unicode"/>
                <a:cs typeface="Lucida Sans Unicode"/>
              </a:rPr>
              <a:t>not </a:t>
            </a:r>
            <a:r>
              <a:rPr dirty="0" sz="1500" spc="145">
                <a:latin typeface="Arial"/>
                <a:cs typeface="Arial"/>
              </a:rPr>
              <a:t>to </a:t>
            </a:r>
            <a:r>
              <a:rPr dirty="0" sz="1500" spc="90">
                <a:latin typeface="Arial"/>
                <a:cs typeface="Arial"/>
              </a:rPr>
              <a:t>be</a:t>
            </a:r>
            <a:r>
              <a:rPr dirty="0" sz="1500" spc="-175">
                <a:latin typeface="Arial"/>
                <a:cs typeface="Arial"/>
              </a:rPr>
              <a:t> </a:t>
            </a:r>
            <a:r>
              <a:rPr dirty="0" sz="1500" spc="60">
                <a:latin typeface="Arial"/>
                <a:cs typeface="Arial"/>
              </a:rPr>
              <a:t>used:</a:t>
            </a:r>
            <a:endParaRPr sz="1500">
              <a:latin typeface="Arial"/>
              <a:cs typeface="Arial"/>
            </a:endParaRPr>
          </a:p>
          <a:p>
            <a:pPr algn="just" marL="248920" marR="386715" indent="-236220">
              <a:lnSpc>
                <a:spcPct val="102699"/>
              </a:lnSpc>
              <a:buChar char="•"/>
              <a:tabLst>
                <a:tab pos="248920" algn="l"/>
              </a:tabLst>
            </a:pPr>
            <a:r>
              <a:rPr dirty="0" sz="1500" spc="95">
                <a:latin typeface="Arial"/>
                <a:cs typeface="Arial"/>
              </a:rPr>
              <a:t>By </a:t>
            </a:r>
            <a:r>
              <a:rPr dirty="0" sz="1500" spc="55">
                <a:latin typeface="Arial"/>
                <a:cs typeface="Arial"/>
              </a:rPr>
              <a:t>an </a:t>
            </a:r>
            <a:r>
              <a:rPr dirty="0" sz="1500" spc="125">
                <a:latin typeface="Arial"/>
                <a:cs typeface="Arial"/>
              </a:rPr>
              <a:t>entire </a:t>
            </a:r>
            <a:r>
              <a:rPr dirty="0" sz="1500" spc="110">
                <a:latin typeface="Arial"/>
                <a:cs typeface="Arial"/>
              </a:rPr>
              <a:t>grade </a:t>
            </a:r>
            <a:r>
              <a:rPr dirty="0" sz="1500" spc="75">
                <a:latin typeface="Arial"/>
                <a:cs typeface="Arial"/>
              </a:rPr>
              <a:t>level, </a:t>
            </a:r>
            <a:r>
              <a:rPr dirty="0" sz="1500" spc="80">
                <a:latin typeface="Arial"/>
                <a:cs typeface="Arial"/>
              </a:rPr>
              <a:t>school, </a:t>
            </a:r>
            <a:r>
              <a:rPr dirty="0" sz="1500" spc="165">
                <a:latin typeface="Arial"/>
                <a:cs typeface="Arial"/>
              </a:rPr>
              <a:t>or </a:t>
            </a:r>
            <a:r>
              <a:rPr dirty="0" sz="1500" spc="140">
                <a:latin typeface="Arial"/>
                <a:cs typeface="Arial"/>
              </a:rPr>
              <a:t>district </a:t>
            </a:r>
            <a:r>
              <a:rPr dirty="0" sz="1500" spc="130">
                <a:latin typeface="Arial"/>
                <a:cs typeface="Arial"/>
              </a:rPr>
              <a:t>without </a:t>
            </a:r>
            <a:r>
              <a:rPr dirty="0" sz="1500" spc="90">
                <a:latin typeface="Arial"/>
                <a:cs typeface="Arial"/>
              </a:rPr>
              <a:t>purchasing  </a:t>
            </a:r>
            <a:r>
              <a:rPr dirty="0" sz="1500" spc="120">
                <a:latin typeface="Arial"/>
                <a:cs typeface="Arial"/>
              </a:rPr>
              <a:t>the </a:t>
            </a:r>
            <a:r>
              <a:rPr dirty="0" sz="1500" spc="130">
                <a:latin typeface="Arial"/>
                <a:cs typeface="Arial"/>
              </a:rPr>
              <a:t>proper </a:t>
            </a:r>
            <a:r>
              <a:rPr dirty="0" sz="1500" spc="105">
                <a:latin typeface="Arial"/>
                <a:cs typeface="Arial"/>
              </a:rPr>
              <a:t>number </a:t>
            </a:r>
            <a:r>
              <a:rPr dirty="0" sz="1500" spc="155">
                <a:latin typeface="Arial"/>
                <a:cs typeface="Arial"/>
              </a:rPr>
              <a:t>of </a:t>
            </a:r>
            <a:r>
              <a:rPr dirty="0" sz="1500" spc="75">
                <a:latin typeface="Arial"/>
                <a:cs typeface="Arial"/>
              </a:rPr>
              <a:t>licenses. </a:t>
            </a:r>
            <a:r>
              <a:rPr dirty="0" sz="1500" spc="125">
                <a:latin typeface="Arial"/>
                <a:cs typeface="Arial"/>
              </a:rPr>
              <a:t>For </a:t>
            </a:r>
            <a:r>
              <a:rPr dirty="0" sz="1500" spc="114">
                <a:latin typeface="Arial"/>
                <a:cs typeface="Arial"/>
              </a:rPr>
              <a:t>school/district </a:t>
            </a:r>
            <a:r>
              <a:rPr dirty="0" sz="1500" spc="75">
                <a:latin typeface="Arial"/>
                <a:cs typeface="Arial"/>
              </a:rPr>
              <a:t>licenses </a:t>
            </a:r>
            <a:r>
              <a:rPr dirty="0" sz="1500" spc="135">
                <a:latin typeface="Arial"/>
                <a:cs typeface="Arial"/>
              </a:rPr>
              <a:t>at</a:t>
            </a:r>
            <a:r>
              <a:rPr dirty="0" sz="1500" spc="-26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a  </a:t>
            </a:r>
            <a:r>
              <a:rPr dirty="0" sz="1500" spc="95">
                <a:latin typeface="Arial"/>
                <a:cs typeface="Arial"/>
              </a:rPr>
              <a:t>discount, </a:t>
            </a:r>
            <a:r>
              <a:rPr dirty="0" sz="1500" spc="65">
                <a:latin typeface="Arial"/>
                <a:cs typeface="Arial"/>
              </a:rPr>
              <a:t>please </a:t>
            </a:r>
            <a:r>
              <a:rPr dirty="0" sz="1500" spc="135">
                <a:latin typeface="Arial"/>
                <a:cs typeface="Arial"/>
              </a:rPr>
              <a:t>contact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me.</a:t>
            </a:r>
            <a:endParaRPr sz="1500">
              <a:latin typeface="Arial"/>
              <a:cs typeface="Arial"/>
            </a:endParaRPr>
          </a:p>
          <a:p>
            <a:pPr marL="248920" marR="928369" indent="-236220">
              <a:lnSpc>
                <a:spcPct val="102699"/>
              </a:lnSpc>
              <a:buChar char="•"/>
              <a:tabLst>
                <a:tab pos="248920" algn="l"/>
              </a:tabLst>
            </a:pPr>
            <a:r>
              <a:rPr dirty="0" sz="1500" spc="95">
                <a:latin typeface="Arial"/>
                <a:cs typeface="Arial"/>
              </a:rPr>
              <a:t>As</a:t>
            </a:r>
            <a:r>
              <a:rPr dirty="0" sz="1500" spc="55">
                <a:latin typeface="Arial"/>
                <a:cs typeface="Arial"/>
              </a:rPr>
              <a:t> </a:t>
            </a:r>
            <a:r>
              <a:rPr dirty="0" sz="1500" spc="145">
                <a:latin typeface="Arial"/>
                <a:cs typeface="Arial"/>
              </a:rPr>
              <a:t>part</a:t>
            </a:r>
            <a:r>
              <a:rPr dirty="0" sz="1500" spc="60">
                <a:latin typeface="Arial"/>
                <a:cs typeface="Arial"/>
              </a:rPr>
              <a:t> </a:t>
            </a:r>
            <a:r>
              <a:rPr dirty="0" sz="1500" spc="155">
                <a:latin typeface="Arial"/>
                <a:cs typeface="Arial"/>
              </a:rPr>
              <a:t>of</a:t>
            </a:r>
            <a:r>
              <a:rPr dirty="0" sz="1500" spc="40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a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 spc="130">
                <a:latin typeface="Arial"/>
                <a:cs typeface="Arial"/>
              </a:rPr>
              <a:t>product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 spc="95">
                <a:latin typeface="Arial"/>
                <a:cs typeface="Arial"/>
              </a:rPr>
              <a:t>listed</a:t>
            </a:r>
            <a:r>
              <a:rPr dirty="0" sz="1500" spc="70">
                <a:latin typeface="Arial"/>
                <a:cs typeface="Arial"/>
              </a:rPr>
              <a:t> </a:t>
            </a:r>
            <a:r>
              <a:rPr dirty="0" sz="1500" spc="190">
                <a:latin typeface="Arial"/>
                <a:cs typeface="Arial"/>
              </a:rPr>
              <a:t>for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 spc="60">
                <a:latin typeface="Arial"/>
                <a:cs typeface="Arial"/>
              </a:rPr>
              <a:t>sale</a:t>
            </a:r>
            <a:r>
              <a:rPr dirty="0" sz="1500" spc="50">
                <a:latin typeface="Arial"/>
                <a:cs typeface="Arial"/>
              </a:rPr>
              <a:t> </a:t>
            </a:r>
            <a:r>
              <a:rPr dirty="0" sz="1500" spc="165">
                <a:latin typeface="Arial"/>
                <a:cs typeface="Arial"/>
              </a:rPr>
              <a:t>or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 spc="190">
                <a:latin typeface="Arial"/>
                <a:cs typeface="Arial"/>
              </a:rPr>
              <a:t>for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 spc="165">
                <a:latin typeface="Arial"/>
                <a:cs typeface="Arial"/>
              </a:rPr>
              <a:t>free</a:t>
            </a:r>
            <a:r>
              <a:rPr dirty="0" sz="1500" spc="40">
                <a:latin typeface="Arial"/>
                <a:cs typeface="Arial"/>
              </a:rPr>
              <a:t> </a:t>
            </a:r>
            <a:r>
              <a:rPr dirty="0" sz="1500" spc="95">
                <a:latin typeface="Arial"/>
                <a:cs typeface="Arial"/>
              </a:rPr>
              <a:t>by</a:t>
            </a:r>
            <a:r>
              <a:rPr dirty="0" sz="1500" spc="40">
                <a:latin typeface="Arial"/>
                <a:cs typeface="Arial"/>
              </a:rPr>
              <a:t> </a:t>
            </a:r>
            <a:r>
              <a:rPr dirty="0" sz="1500" spc="114">
                <a:latin typeface="Arial"/>
                <a:cs typeface="Arial"/>
              </a:rPr>
              <a:t>another  </a:t>
            </a:r>
            <a:r>
              <a:rPr dirty="0" sz="1500" spc="70">
                <a:latin typeface="Arial"/>
                <a:cs typeface="Arial"/>
              </a:rPr>
              <a:t>individual.</a:t>
            </a:r>
            <a:endParaRPr sz="15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45"/>
              </a:spcBef>
              <a:buChar char="•"/>
              <a:tabLst>
                <a:tab pos="248920" algn="l"/>
              </a:tabLst>
            </a:pPr>
            <a:r>
              <a:rPr dirty="0" sz="1500" spc="35">
                <a:latin typeface="Arial"/>
                <a:cs typeface="Arial"/>
              </a:rPr>
              <a:t>On </a:t>
            </a:r>
            <a:r>
              <a:rPr dirty="0" sz="1500" spc="100">
                <a:latin typeface="Arial"/>
                <a:cs typeface="Arial"/>
              </a:rPr>
              <a:t>shared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 spc="85">
                <a:latin typeface="Arial"/>
                <a:cs typeface="Arial"/>
              </a:rPr>
              <a:t>databases.</a:t>
            </a:r>
            <a:endParaRPr sz="1500">
              <a:latin typeface="Arial"/>
              <a:cs typeface="Arial"/>
            </a:endParaRPr>
          </a:p>
          <a:p>
            <a:pPr marL="248920" marR="250825" indent="-236220">
              <a:lnSpc>
                <a:spcPct val="102699"/>
              </a:lnSpc>
              <a:buChar char="•"/>
              <a:tabLst>
                <a:tab pos="248920" algn="l"/>
              </a:tabLst>
            </a:pPr>
            <a:r>
              <a:rPr dirty="0" sz="1500" spc="55">
                <a:latin typeface="Arial"/>
                <a:cs typeface="Arial"/>
              </a:rPr>
              <a:t>Online </a:t>
            </a:r>
            <a:r>
              <a:rPr dirty="0" sz="1500" spc="65">
                <a:latin typeface="Arial"/>
                <a:cs typeface="Arial"/>
              </a:rPr>
              <a:t>in </a:t>
            </a:r>
            <a:r>
              <a:rPr dirty="0" sz="1500" spc="70">
                <a:latin typeface="Arial"/>
                <a:cs typeface="Arial"/>
              </a:rPr>
              <a:t>any </a:t>
            </a:r>
            <a:r>
              <a:rPr dirty="0" sz="1500" spc="114">
                <a:latin typeface="Arial"/>
                <a:cs typeface="Arial"/>
              </a:rPr>
              <a:t>way </a:t>
            </a:r>
            <a:r>
              <a:rPr dirty="0" sz="1500" spc="140">
                <a:latin typeface="Arial"/>
                <a:cs typeface="Arial"/>
              </a:rPr>
              <a:t>other </a:t>
            </a:r>
            <a:r>
              <a:rPr dirty="0" sz="1500" spc="95">
                <a:latin typeface="Arial"/>
                <a:cs typeface="Arial"/>
              </a:rPr>
              <a:t>than </a:t>
            </a:r>
            <a:r>
              <a:rPr dirty="0" sz="1500" spc="65">
                <a:latin typeface="Arial"/>
                <a:cs typeface="Arial"/>
              </a:rPr>
              <a:t>on </a:t>
            </a:r>
            <a:r>
              <a:rPr dirty="0" sz="1500" spc="120">
                <a:latin typeface="Arial"/>
                <a:cs typeface="Arial"/>
              </a:rPr>
              <a:t>password-protected </a:t>
            </a:r>
            <a:r>
              <a:rPr dirty="0" sz="1500" spc="114">
                <a:latin typeface="Arial"/>
                <a:cs typeface="Arial"/>
              </a:rPr>
              <a:t>website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190">
                <a:latin typeface="Arial"/>
                <a:cs typeface="Arial"/>
              </a:rPr>
              <a:t>for  </a:t>
            </a:r>
            <a:r>
              <a:rPr dirty="0" sz="1500" spc="110">
                <a:latin typeface="Arial"/>
                <a:cs typeface="Arial"/>
              </a:rPr>
              <a:t>student </a:t>
            </a:r>
            <a:r>
              <a:rPr dirty="0" sz="1500" spc="75">
                <a:latin typeface="Arial"/>
                <a:cs typeface="Arial"/>
              </a:rPr>
              <a:t>use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70">
                <a:latin typeface="Arial"/>
                <a:cs typeface="Arial"/>
              </a:rPr>
              <a:t>only.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22885">
              <a:lnSpc>
                <a:spcPct val="101499"/>
              </a:lnSpc>
            </a:pPr>
            <a:r>
              <a:rPr dirty="0" sz="1300" spc="15">
                <a:latin typeface="Cambria"/>
                <a:cs typeface="Cambria"/>
              </a:rPr>
              <a:t>©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80">
                <a:latin typeface="Arial"/>
                <a:cs typeface="Arial"/>
              </a:rPr>
              <a:t>Copyright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20">
                <a:latin typeface="Arial"/>
                <a:cs typeface="Arial"/>
              </a:rPr>
              <a:t>2015.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85">
                <a:latin typeface="Arial"/>
                <a:cs typeface="Arial"/>
              </a:rPr>
              <a:t>Brain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Wrinkles.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60">
                <a:latin typeface="Arial"/>
                <a:cs typeface="Arial"/>
              </a:rPr>
              <a:t>All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100">
                <a:latin typeface="Arial"/>
                <a:cs typeface="Arial"/>
              </a:rPr>
              <a:t>rights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100">
                <a:latin typeface="Arial"/>
                <a:cs typeface="Arial"/>
              </a:rPr>
              <a:t>reserved.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65">
                <a:latin typeface="Arial"/>
                <a:cs typeface="Arial"/>
              </a:rPr>
              <a:t>Permission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55">
                <a:latin typeface="Arial"/>
                <a:cs typeface="Arial"/>
              </a:rPr>
              <a:t>is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95">
                <a:latin typeface="Arial"/>
                <a:cs typeface="Arial"/>
              </a:rPr>
              <a:t>granted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120">
                <a:latin typeface="Arial"/>
                <a:cs typeface="Arial"/>
              </a:rPr>
              <a:t>to  </a:t>
            </a:r>
            <a:r>
              <a:rPr dirty="0" sz="1300" spc="80">
                <a:latin typeface="Arial"/>
                <a:cs typeface="Arial"/>
              </a:rPr>
              <a:t>copy </a:t>
            </a:r>
            <a:r>
              <a:rPr dirty="0" sz="1300" spc="50">
                <a:latin typeface="Arial"/>
                <a:cs typeface="Arial"/>
              </a:rPr>
              <a:t>pages </a:t>
            </a:r>
            <a:r>
              <a:rPr dirty="0" sz="1300" spc="75">
                <a:latin typeface="Arial"/>
                <a:cs typeface="Arial"/>
              </a:rPr>
              <a:t>specifically </a:t>
            </a:r>
            <a:r>
              <a:rPr dirty="0" sz="1300" spc="60">
                <a:latin typeface="Arial"/>
                <a:cs typeface="Arial"/>
              </a:rPr>
              <a:t>designed </a:t>
            </a:r>
            <a:r>
              <a:rPr dirty="0" sz="1300" spc="160">
                <a:latin typeface="Arial"/>
                <a:cs typeface="Arial"/>
              </a:rPr>
              <a:t>for </a:t>
            </a:r>
            <a:r>
              <a:rPr dirty="0" sz="1300" spc="90">
                <a:latin typeface="Arial"/>
                <a:cs typeface="Arial"/>
              </a:rPr>
              <a:t>student </a:t>
            </a:r>
            <a:r>
              <a:rPr dirty="0" sz="1300" spc="135">
                <a:latin typeface="Arial"/>
                <a:cs typeface="Arial"/>
              </a:rPr>
              <a:t>or </a:t>
            </a:r>
            <a:r>
              <a:rPr dirty="0" sz="1300" spc="110">
                <a:latin typeface="Arial"/>
                <a:cs typeface="Arial"/>
              </a:rPr>
              <a:t>teacher </a:t>
            </a:r>
            <a:r>
              <a:rPr dirty="0" sz="1300" spc="55">
                <a:latin typeface="Arial"/>
                <a:cs typeface="Arial"/>
              </a:rPr>
              <a:t>use </a:t>
            </a:r>
            <a:r>
              <a:rPr dirty="0" sz="1300" spc="75">
                <a:latin typeface="Arial"/>
                <a:cs typeface="Arial"/>
              </a:rPr>
              <a:t>by </a:t>
            </a:r>
            <a:r>
              <a:rPr dirty="0" sz="1300" spc="95">
                <a:latin typeface="Arial"/>
                <a:cs typeface="Arial"/>
              </a:rPr>
              <a:t>the </a:t>
            </a:r>
            <a:r>
              <a:rPr dirty="0" sz="1300">
                <a:latin typeface="Lucida Sans Unicode"/>
                <a:cs typeface="Lucida Sans Unicode"/>
              </a:rPr>
              <a:t>original  </a:t>
            </a:r>
            <a:r>
              <a:rPr dirty="0" sz="1300" spc="45">
                <a:latin typeface="Lucida Sans Unicode"/>
                <a:cs typeface="Lucida Sans Unicode"/>
              </a:rPr>
              <a:t>purchaser </a:t>
            </a:r>
            <a:r>
              <a:rPr dirty="0" sz="1300" spc="135">
                <a:latin typeface="Arial"/>
                <a:cs typeface="Arial"/>
              </a:rPr>
              <a:t>or </a:t>
            </a:r>
            <a:r>
              <a:rPr dirty="0" sz="1300" spc="65">
                <a:latin typeface="Arial"/>
                <a:cs typeface="Arial"/>
              </a:rPr>
              <a:t>licensee. </a:t>
            </a:r>
            <a:r>
              <a:rPr dirty="0" sz="1300" spc="75">
                <a:latin typeface="Arial"/>
                <a:cs typeface="Arial"/>
              </a:rPr>
              <a:t>The </a:t>
            </a:r>
            <a:r>
              <a:rPr dirty="0" sz="1300" spc="100">
                <a:latin typeface="Arial"/>
                <a:cs typeface="Arial"/>
              </a:rPr>
              <a:t>reproduction </a:t>
            </a:r>
            <a:r>
              <a:rPr dirty="0" sz="1300" spc="130">
                <a:latin typeface="Arial"/>
                <a:cs typeface="Arial"/>
              </a:rPr>
              <a:t>of </a:t>
            </a:r>
            <a:r>
              <a:rPr dirty="0" sz="1300" spc="50">
                <a:latin typeface="Arial"/>
                <a:cs typeface="Arial"/>
              </a:rPr>
              <a:t>any </a:t>
            </a:r>
            <a:r>
              <a:rPr dirty="0" sz="1300" spc="110">
                <a:latin typeface="Arial"/>
                <a:cs typeface="Arial"/>
              </a:rPr>
              <a:t>other </a:t>
            </a:r>
            <a:r>
              <a:rPr dirty="0" sz="1300" spc="120">
                <a:latin typeface="Arial"/>
                <a:cs typeface="Arial"/>
              </a:rPr>
              <a:t>part </a:t>
            </a:r>
            <a:r>
              <a:rPr dirty="0" sz="1300" spc="125">
                <a:latin typeface="Arial"/>
                <a:cs typeface="Arial"/>
              </a:rPr>
              <a:t>of </a:t>
            </a:r>
            <a:r>
              <a:rPr dirty="0" sz="1300" spc="85">
                <a:latin typeface="Arial"/>
                <a:cs typeface="Arial"/>
              </a:rPr>
              <a:t>this </a:t>
            </a:r>
            <a:r>
              <a:rPr dirty="0" sz="1300" spc="105">
                <a:latin typeface="Arial"/>
                <a:cs typeface="Arial"/>
              </a:rPr>
              <a:t>product </a:t>
            </a:r>
            <a:r>
              <a:rPr dirty="0" sz="1300" spc="55">
                <a:latin typeface="Arial"/>
                <a:cs typeface="Arial"/>
              </a:rPr>
              <a:t>is  </a:t>
            </a:r>
            <a:r>
              <a:rPr dirty="0" sz="1300" spc="114">
                <a:latin typeface="Arial"/>
                <a:cs typeface="Arial"/>
              </a:rPr>
              <a:t>strictly </a:t>
            </a:r>
            <a:r>
              <a:rPr dirty="0" sz="1300" spc="85">
                <a:latin typeface="Arial"/>
                <a:cs typeface="Arial"/>
              </a:rPr>
              <a:t>prohibited. </a:t>
            </a:r>
            <a:r>
              <a:rPr dirty="0" sz="1300" spc="50">
                <a:latin typeface="Arial"/>
                <a:cs typeface="Arial"/>
              </a:rPr>
              <a:t>Copying any </a:t>
            </a:r>
            <a:r>
              <a:rPr dirty="0" sz="1300" spc="120">
                <a:latin typeface="Arial"/>
                <a:cs typeface="Arial"/>
              </a:rPr>
              <a:t>part </a:t>
            </a:r>
            <a:r>
              <a:rPr dirty="0" sz="1300" spc="125">
                <a:latin typeface="Arial"/>
                <a:cs typeface="Arial"/>
              </a:rPr>
              <a:t>of </a:t>
            </a:r>
            <a:r>
              <a:rPr dirty="0" sz="1300" spc="85">
                <a:latin typeface="Arial"/>
                <a:cs typeface="Arial"/>
              </a:rPr>
              <a:t>this </a:t>
            </a:r>
            <a:r>
              <a:rPr dirty="0" sz="1300" spc="105">
                <a:latin typeface="Arial"/>
                <a:cs typeface="Arial"/>
              </a:rPr>
              <a:t>product </a:t>
            </a:r>
            <a:r>
              <a:rPr dirty="0" sz="1300" spc="45">
                <a:latin typeface="Arial"/>
                <a:cs typeface="Arial"/>
              </a:rPr>
              <a:t>and </a:t>
            </a:r>
            <a:r>
              <a:rPr dirty="0" sz="1300" spc="60">
                <a:latin typeface="Arial"/>
                <a:cs typeface="Arial"/>
              </a:rPr>
              <a:t>placing </a:t>
            </a:r>
            <a:r>
              <a:rPr dirty="0" sz="1300" spc="120">
                <a:latin typeface="Arial"/>
                <a:cs typeface="Arial"/>
              </a:rPr>
              <a:t>it </a:t>
            </a:r>
            <a:r>
              <a:rPr dirty="0" sz="1300" spc="50">
                <a:latin typeface="Arial"/>
                <a:cs typeface="Arial"/>
              </a:rPr>
              <a:t>on </a:t>
            </a:r>
            <a:r>
              <a:rPr dirty="0" sz="1300" spc="95">
                <a:latin typeface="Arial"/>
                <a:cs typeface="Arial"/>
              </a:rPr>
              <a:t>the  Internet </a:t>
            </a:r>
            <a:r>
              <a:rPr dirty="0" sz="1300" spc="50">
                <a:latin typeface="Arial"/>
                <a:cs typeface="Arial"/>
              </a:rPr>
              <a:t>in any </a:t>
            </a:r>
            <a:r>
              <a:rPr dirty="0" sz="1300" spc="130">
                <a:latin typeface="Arial"/>
                <a:cs typeface="Arial"/>
              </a:rPr>
              <a:t>form </a:t>
            </a:r>
            <a:r>
              <a:rPr dirty="0" sz="1300" spc="65">
                <a:latin typeface="Arial"/>
                <a:cs typeface="Arial"/>
              </a:rPr>
              <a:t>(even </a:t>
            </a:r>
            <a:r>
              <a:rPr dirty="0" sz="1300" spc="40">
                <a:latin typeface="Arial"/>
                <a:cs typeface="Arial"/>
              </a:rPr>
              <a:t>a </a:t>
            </a:r>
            <a:r>
              <a:rPr dirty="0" sz="1300" spc="70">
                <a:latin typeface="Arial"/>
                <a:cs typeface="Arial"/>
              </a:rPr>
              <a:t>personal/classroom </a:t>
            </a:r>
            <a:r>
              <a:rPr dirty="0" sz="1300" spc="80">
                <a:latin typeface="Arial"/>
                <a:cs typeface="Arial"/>
              </a:rPr>
              <a:t>website) </a:t>
            </a:r>
            <a:r>
              <a:rPr dirty="0" sz="1300" spc="55">
                <a:latin typeface="Arial"/>
                <a:cs typeface="Arial"/>
              </a:rPr>
              <a:t>is </a:t>
            </a:r>
            <a:r>
              <a:rPr dirty="0" sz="1300" spc="114">
                <a:latin typeface="Arial"/>
                <a:cs typeface="Arial"/>
              </a:rPr>
              <a:t>strictly </a:t>
            </a:r>
            <a:r>
              <a:rPr dirty="0" sz="1300" spc="90">
                <a:latin typeface="Arial"/>
                <a:cs typeface="Arial"/>
              </a:rPr>
              <a:t>forbidden.  </a:t>
            </a:r>
            <a:r>
              <a:rPr dirty="0" sz="1300" spc="50">
                <a:latin typeface="Arial"/>
                <a:cs typeface="Arial"/>
              </a:rPr>
              <a:t>Doing </a:t>
            </a:r>
            <a:r>
              <a:rPr dirty="0" sz="1300" spc="55">
                <a:latin typeface="Arial"/>
                <a:cs typeface="Arial"/>
              </a:rPr>
              <a:t>so </a:t>
            </a:r>
            <a:r>
              <a:rPr dirty="0" sz="1300" spc="60">
                <a:latin typeface="Arial"/>
                <a:cs typeface="Arial"/>
              </a:rPr>
              <a:t>makes </a:t>
            </a:r>
            <a:r>
              <a:rPr dirty="0" sz="1300" spc="120">
                <a:latin typeface="Arial"/>
                <a:cs typeface="Arial"/>
              </a:rPr>
              <a:t>it </a:t>
            </a:r>
            <a:r>
              <a:rPr dirty="0" sz="1300" spc="55">
                <a:latin typeface="Arial"/>
                <a:cs typeface="Arial"/>
              </a:rPr>
              <a:t>possible </a:t>
            </a:r>
            <a:r>
              <a:rPr dirty="0" sz="1300" spc="160">
                <a:latin typeface="Arial"/>
                <a:cs typeface="Arial"/>
              </a:rPr>
              <a:t>for </a:t>
            </a:r>
            <a:r>
              <a:rPr dirty="0" sz="1300" spc="40">
                <a:latin typeface="Arial"/>
                <a:cs typeface="Arial"/>
              </a:rPr>
              <a:t>an </a:t>
            </a:r>
            <a:r>
              <a:rPr dirty="0" sz="1300" spc="95">
                <a:latin typeface="Arial"/>
                <a:cs typeface="Arial"/>
              </a:rPr>
              <a:t>Internet </a:t>
            </a:r>
            <a:r>
              <a:rPr dirty="0" sz="1300" spc="90">
                <a:latin typeface="Arial"/>
                <a:cs typeface="Arial"/>
              </a:rPr>
              <a:t>search </a:t>
            </a:r>
            <a:r>
              <a:rPr dirty="0" sz="1300" spc="120">
                <a:latin typeface="Arial"/>
                <a:cs typeface="Arial"/>
              </a:rPr>
              <a:t>to </a:t>
            </a:r>
            <a:r>
              <a:rPr dirty="0" sz="1300" spc="65">
                <a:latin typeface="Arial"/>
                <a:cs typeface="Arial"/>
              </a:rPr>
              <a:t>make </a:t>
            </a:r>
            <a:r>
              <a:rPr dirty="0" sz="1300" spc="95">
                <a:latin typeface="Arial"/>
                <a:cs typeface="Arial"/>
              </a:rPr>
              <a:t>the </a:t>
            </a:r>
            <a:r>
              <a:rPr dirty="0" sz="1300" spc="85">
                <a:latin typeface="Arial"/>
                <a:cs typeface="Arial"/>
              </a:rPr>
              <a:t>document  </a:t>
            </a:r>
            <a:r>
              <a:rPr dirty="0" sz="1300" spc="55">
                <a:latin typeface="Arial"/>
                <a:cs typeface="Arial"/>
              </a:rPr>
              <a:t>available </a:t>
            </a:r>
            <a:r>
              <a:rPr dirty="0" sz="1300" spc="50">
                <a:latin typeface="Arial"/>
                <a:cs typeface="Arial"/>
              </a:rPr>
              <a:t>on </a:t>
            </a:r>
            <a:r>
              <a:rPr dirty="0" sz="1300" spc="95">
                <a:latin typeface="Arial"/>
                <a:cs typeface="Arial"/>
              </a:rPr>
              <a:t>the </a:t>
            </a:r>
            <a:r>
              <a:rPr dirty="0" sz="1300" spc="90">
                <a:latin typeface="Arial"/>
                <a:cs typeface="Arial"/>
              </a:rPr>
              <a:t>Internet, </a:t>
            </a:r>
            <a:r>
              <a:rPr dirty="0" sz="1300" spc="135">
                <a:latin typeface="Arial"/>
                <a:cs typeface="Arial"/>
              </a:rPr>
              <a:t>free </a:t>
            </a:r>
            <a:r>
              <a:rPr dirty="0" sz="1300" spc="130">
                <a:latin typeface="Arial"/>
                <a:cs typeface="Arial"/>
              </a:rPr>
              <a:t>of </a:t>
            </a:r>
            <a:r>
              <a:rPr dirty="0" sz="1300" spc="90">
                <a:latin typeface="Arial"/>
                <a:cs typeface="Arial"/>
              </a:rPr>
              <a:t>charge, </a:t>
            </a:r>
            <a:r>
              <a:rPr dirty="0" sz="1300" spc="45">
                <a:latin typeface="Arial"/>
                <a:cs typeface="Arial"/>
              </a:rPr>
              <a:t>and </a:t>
            </a:r>
            <a:r>
              <a:rPr dirty="0" sz="1300" spc="55">
                <a:latin typeface="Arial"/>
                <a:cs typeface="Arial"/>
              </a:rPr>
              <a:t>is </a:t>
            </a:r>
            <a:r>
              <a:rPr dirty="0" sz="1300" spc="40">
                <a:latin typeface="Arial"/>
                <a:cs typeface="Arial"/>
              </a:rPr>
              <a:t>a </a:t>
            </a:r>
            <a:r>
              <a:rPr dirty="0" sz="1300" spc="70">
                <a:latin typeface="Arial"/>
                <a:cs typeface="Arial"/>
              </a:rPr>
              <a:t>violation </a:t>
            </a:r>
            <a:r>
              <a:rPr dirty="0" sz="1300" spc="125">
                <a:latin typeface="Arial"/>
                <a:cs typeface="Arial"/>
              </a:rPr>
              <a:t>of </a:t>
            </a:r>
            <a:r>
              <a:rPr dirty="0" sz="1300" spc="95">
                <a:latin typeface="Arial"/>
                <a:cs typeface="Arial"/>
              </a:rPr>
              <a:t>the </a:t>
            </a:r>
            <a:r>
              <a:rPr dirty="0" sz="1300" spc="65">
                <a:latin typeface="Arial"/>
                <a:cs typeface="Arial"/>
              </a:rPr>
              <a:t>Digital  </a:t>
            </a:r>
            <a:r>
              <a:rPr dirty="0" sz="1300" spc="40">
                <a:latin typeface="Arial"/>
                <a:cs typeface="Arial"/>
              </a:rPr>
              <a:t>Millennium </a:t>
            </a:r>
            <a:r>
              <a:rPr dirty="0" sz="1300" spc="80">
                <a:latin typeface="Arial"/>
                <a:cs typeface="Arial"/>
              </a:rPr>
              <a:t>Copyright </a:t>
            </a:r>
            <a:r>
              <a:rPr dirty="0" sz="1300" spc="140">
                <a:latin typeface="Arial"/>
                <a:cs typeface="Arial"/>
              </a:rPr>
              <a:t>Act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30">
                <a:latin typeface="Arial"/>
                <a:cs typeface="Arial"/>
              </a:rPr>
              <a:t>(DMCA).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dirty="0" sz="1500" spc="85">
                <a:latin typeface="Arial"/>
                <a:cs typeface="Arial"/>
              </a:rPr>
              <a:t>Thank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you,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4545"/>
              </a:lnSpc>
            </a:pPr>
            <a:r>
              <a:rPr dirty="0" sz="3950" spc="-570" i="1">
                <a:solidFill>
                  <a:srgbClr val="09B5AC"/>
                </a:solidFill>
                <a:latin typeface="Arial"/>
                <a:cs typeface="Arial"/>
              </a:rPr>
              <a:t>Ansley  </a:t>
            </a:r>
            <a:r>
              <a:rPr dirty="0" sz="3950" spc="-385" i="1">
                <a:solidFill>
                  <a:srgbClr val="09B5AC"/>
                </a:solidFill>
                <a:latin typeface="Arial"/>
                <a:cs typeface="Arial"/>
              </a:rPr>
              <a:t>at </a:t>
            </a:r>
            <a:r>
              <a:rPr dirty="0" sz="3950" spc="-235" i="1">
                <a:solidFill>
                  <a:srgbClr val="09B5AC"/>
                </a:solidFill>
                <a:latin typeface="Arial"/>
                <a:cs typeface="Arial"/>
              </a:rPr>
              <a:t>Brain</a:t>
            </a:r>
            <a:r>
              <a:rPr dirty="0" sz="3950" spc="-180" i="1">
                <a:solidFill>
                  <a:srgbClr val="09B5AC"/>
                </a:solidFill>
                <a:latin typeface="Arial"/>
                <a:cs typeface="Arial"/>
              </a:rPr>
              <a:t> </a:t>
            </a:r>
            <a:r>
              <a:rPr dirty="0" sz="3950" spc="-484" i="1">
                <a:solidFill>
                  <a:srgbClr val="09B5AC"/>
                </a:solidFill>
                <a:latin typeface="Arial"/>
                <a:cs typeface="Arial"/>
              </a:rPr>
              <a:t>Wrinkles</a:t>
            </a:r>
            <a:endParaRPr sz="3950">
              <a:latin typeface="Arial"/>
              <a:cs typeface="Arial"/>
            </a:endParaRPr>
          </a:p>
          <a:p>
            <a:pPr marL="3867785" marR="5080" indent="-1475740">
              <a:lnSpc>
                <a:spcPct val="101499"/>
              </a:lnSpc>
              <a:spcBef>
                <a:spcPts val="2150"/>
              </a:spcBef>
            </a:pPr>
            <a:r>
              <a:rPr dirty="0" sz="1300" spc="75">
                <a:latin typeface="Arial"/>
                <a:cs typeface="Arial"/>
              </a:rPr>
              <a:t>Clipart,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100">
                <a:latin typeface="Arial"/>
                <a:cs typeface="Arial"/>
              </a:rPr>
              <a:t>fonts,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170">
                <a:latin typeface="Arial"/>
                <a:cs typeface="Arial"/>
              </a:rPr>
              <a:t>&amp;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70">
                <a:latin typeface="Arial"/>
                <a:cs typeface="Arial"/>
              </a:rPr>
              <a:t>digital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papers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160">
                <a:latin typeface="Arial"/>
                <a:cs typeface="Arial"/>
              </a:rPr>
              <a:t>for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85">
                <a:latin typeface="Arial"/>
                <a:cs typeface="Arial"/>
              </a:rPr>
              <a:t>this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105">
                <a:latin typeface="Arial"/>
                <a:cs typeface="Arial"/>
              </a:rPr>
              <a:t>product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125">
                <a:latin typeface="Arial"/>
                <a:cs typeface="Arial"/>
              </a:rPr>
              <a:t>were  </a:t>
            </a:r>
            <a:r>
              <a:rPr dirty="0" sz="1300" spc="80">
                <a:latin typeface="Arial"/>
                <a:cs typeface="Arial"/>
              </a:rPr>
              <a:t>purchased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105">
                <a:latin typeface="Arial"/>
                <a:cs typeface="Arial"/>
              </a:rPr>
              <a:t>from: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4315" y="8779764"/>
            <a:ext cx="755903" cy="754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51815"/>
            <a:ext cx="7126224" cy="985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2561" y="1462278"/>
            <a:ext cx="5412740" cy="406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370">
                <a:latin typeface="Times New Roman"/>
                <a:cs typeface="Times New Roman"/>
              </a:rPr>
              <a:t>How </a:t>
            </a:r>
            <a:r>
              <a:rPr dirty="0" sz="1600" spc="415">
                <a:latin typeface="Times New Roman"/>
                <a:cs typeface="Times New Roman"/>
              </a:rPr>
              <a:t>to</a:t>
            </a:r>
            <a:r>
              <a:rPr dirty="0" sz="1600" spc="-235">
                <a:latin typeface="Times New Roman"/>
                <a:cs typeface="Times New Roman"/>
              </a:rPr>
              <a:t> </a:t>
            </a:r>
            <a:r>
              <a:rPr dirty="0" sz="1600" spc="265">
                <a:latin typeface="Times New Roman"/>
                <a:cs typeface="Times New Roman"/>
              </a:rPr>
              <a:t>Print: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5">
                <a:latin typeface="Arial"/>
                <a:cs typeface="Arial"/>
              </a:rPr>
              <a:t>-Select </a:t>
            </a:r>
            <a:r>
              <a:rPr dirty="0" sz="1300" spc="10">
                <a:latin typeface="Arial"/>
                <a:cs typeface="Arial"/>
              </a:rPr>
              <a:t>front/back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-15">
                <a:latin typeface="Arial"/>
                <a:cs typeface="Arial"/>
              </a:rPr>
              <a:t>your </a:t>
            </a:r>
            <a:r>
              <a:rPr dirty="0" sz="1300" spc="10">
                <a:latin typeface="Arial"/>
                <a:cs typeface="Arial"/>
              </a:rPr>
              <a:t>printer </a:t>
            </a:r>
            <a:r>
              <a:rPr dirty="0" sz="1300">
                <a:latin typeface="Arial"/>
                <a:cs typeface="Arial"/>
              </a:rPr>
              <a:t>settings </a:t>
            </a:r>
            <a:r>
              <a:rPr dirty="0" sz="1300" spc="80">
                <a:latin typeface="Arial"/>
                <a:cs typeface="Arial"/>
              </a:rPr>
              <a:t>(if </a:t>
            </a:r>
            <a:r>
              <a:rPr dirty="0" sz="1300" spc="-70">
                <a:latin typeface="Arial"/>
                <a:cs typeface="Arial"/>
              </a:rPr>
              <a:t>you have </a:t>
            </a:r>
            <a:r>
              <a:rPr dirty="0" sz="1300" spc="40">
                <a:latin typeface="Arial"/>
                <a:cs typeface="Arial"/>
              </a:rPr>
              <a:t>that 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option)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45">
                <a:latin typeface="Arial"/>
                <a:cs typeface="Arial"/>
              </a:rPr>
              <a:t>-Print </a:t>
            </a:r>
            <a:r>
              <a:rPr dirty="0" sz="1300" spc="-65">
                <a:latin typeface="Arial"/>
                <a:cs typeface="Arial"/>
              </a:rPr>
              <a:t>all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slides.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295">
                <a:latin typeface="Arial"/>
                <a:cs typeface="Arial"/>
              </a:rPr>
              <a:t>-If </a:t>
            </a:r>
            <a:r>
              <a:rPr dirty="0" sz="1300" spc="-65">
                <a:latin typeface="Arial"/>
                <a:cs typeface="Arial"/>
              </a:rPr>
              <a:t>you </a:t>
            </a:r>
            <a:r>
              <a:rPr dirty="0" sz="1300" spc="-15">
                <a:latin typeface="Arial"/>
                <a:cs typeface="Arial"/>
              </a:rPr>
              <a:t>don’t </a:t>
            </a:r>
            <a:r>
              <a:rPr dirty="0" sz="1300" spc="-70">
                <a:latin typeface="Arial"/>
                <a:cs typeface="Arial"/>
              </a:rPr>
              <a:t>have </a:t>
            </a:r>
            <a:r>
              <a:rPr dirty="0" sz="1300" spc="-90">
                <a:latin typeface="Arial"/>
                <a:cs typeface="Arial"/>
              </a:rPr>
              <a:t>a </a:t>
            </a:r>
            <a:r>
              <a:rPr dirty="0" sz="1300" spc="10">
                <a:latin typeface="Arial"/>
                <a:cs typeface="Arial"/>
              </a:rPr>
              <a:t>front/back </a:t>
            </a:r>
            <a:r>
              <a:rPr dirty="0" sz="1300" spc="-50">
                <a:latin typeface="Arial"/>
                <a:cs typeface="Arial"/>
              </a:rPr>
              <a:t>option, </a:t>
            </a:r>
            <a:r>
              <a:rPr dirty="0" sz="1300" spc="10">
                <a:latin typeface="Arial"/>
                <a:cs typeface="Arial"/>
              </a:rPr>
              <a:t>print </a:t>
            </a:r>
            <a:r>
              <a:rPr dirty="0" sz="1300">
                <a:latin typeface="Arial"/>
                <a:cs typeface="Arial"/>
              </a:rPr>
              <a:t>out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65">
                <a:latin typeface="Arial"/>
                <a:cs typeface="Arial"/>
              </a:rPr>
              <a:t>odd </a:t>
            </a:r>
            <a:r>
              <a:rPr dirty="0" sz="1300" spc="-70">
                <a:latin typeface="Arial"/>
                <a:cs typeface="Arial"/>
              </a:rPr>
              <a:t>pages </a:t>
            </a:r>
            <a:r>
              <a:rPr dirty="0" sz="1300" spc="105">
                <a:latin typeface="Arial"/>
                <a:cs typeface="Arial"/>
              </a:rPr>
              <a:t>first</a:t>
            </a:r>
            <a:r>
              <a:rPr dirty="0" sz="1300" spc="50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(</a:t>
            </a:r>
            <a:r>
              <a:rPr dirty="0" sz="1300" spc="-45" b="1">
                <a:latin typeface="Arial"/>
                <a:cs typeface="Arial"/>
              </a:rPr>
              <a:t>3,5,7</a:t>
            </a:r>
            <a:r>
              <a:rPr dirty="0" sz="1300" spc="-45">
                <a:latin typeface="Arial"/>
                <a:cs typeface="Arial"/>
              </a:rPr>
              <a:t>).</a:t>
            </a:r>
            <a:endParaRPr sz="1300">
              <a:latin typeface="Arial"/>
              <a:cs typeface="Arial"/>
            </a:endParaRPr>
          </a:p>
          <a:p>
            <a:pPr algn="just" marL="12700" marR="85090">
              <a:lnSpc>
                <a:spcPct val="100000"/>
              </a:lnSpc>
            </a:pPr>
            <a:r>
              <a:rPr dirty="0" sz="1300" spc="114">
                <a:latin typeface="Arial"/>
                <a:cs typeface="Arial"/>
              </a:rPr>
              <a:t>-Insert </a:t>
            </a:r>
            <a:r>
              <a:rPr dirty="0" sz="1300" spc="45">
                <a:latin typeface="Arial"/>
                <a:cs typeface="Arial"/>
              </a:rPr>
              <a:t>them </a:t>
            </a:r>
            <a:r>
              <a:rPr dirty="0" sz="1300" spc="-65">
                <a:latin typeface="Arial"/>
                <a:cs typeface="Arial"/>
              </a:rPr>
              <a:t>back </a:t>
            </a:r>
            <a:r>
              <a:rPr dirty="0" sz="1300" spc="-55">
                <a:latin typeface="Arial"/>
                <a:cs typeface="Arial"/>
              </a:rPr>
              <a:t>into </a:t>
            </a:r>
            <a:r>
              <a:rPr dirty="0" sz="1300" spc="-15">
                <a:latin typeface="Arial"/>
                <a:cs typeface="Arial"/>
              </a:rPr>
              <a:t>your </a:t>
            </a:r>
            <a:r>
              <a:rPr dirty="0" sz="1300" spc="10">
                <a:latin typeface="Arial"/>
                <a:cs typeface="Arial"/>
              </a:rPr>
              <a:t>printer </a:t>
            </a:r>
            <a:r>
              <a:rPr dirty="0" sz="1300" spc="-70">
                <a:latin typeface="Arial"/>
                <a:cs typeface="Arial"/>
              </a:rPr>
              <a:t>and </a:t>
            </a:r>
            <a:r>
              <a:rPr dirty="0" sz="1300" spc="15">
                <a:latin typeface="Arial"/>
                <a:cs typeface="Arial"/>
              </a:rPr>
              <a:t>print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50">
                <a:latin typeface="Arial"/>
                <a:cs typeface="Arial"/>
              </a:rPr>
              <a:t>even </a:t>
            </a:r>
            <a:r>
              <a:rPr dirty="0" sz="1300" spc="-75">
                <a:latin typeface="Arial"/>
                <a:cs typeface="Arial"/>
              </a:rPr>
              <a:t>pages </a:t>
            </a:r>
            <a:r>
              <a:rPr dirty="0" sz="1300" spc="-40">
                <a:latin typeface="Arial"/>
                <a:cs typeface="Arial"/>
              </a:rPr>
              <a:t>(</a:t>
            </a:r>
            <a:r>
              <a:rPr dirty="0" sz="1300" spc="-40" b="1">
                <a:latin typeface="Arial"/>
                <a:cs typeface="Arial"/>
              </a:rPr>
              <a:t>4,6,8</a:t>
            </a:r>
            <a:r>
              <a:rPr dirty="0" sz="1300" spc="-40">
                <a:latin typeface="Arial"/>
                <a:cs typeface="Arial"/>
              </a:rPr>
              <a:t>). </a:t>
            </a:r>
            <a:r>
              <a:rPr dirty="0" sz="1300" spc="-10">
                <a:latin typeface="Arial"/>
                <a:cs typeface="Arial"/>
              </a:rPr>
              <a:t>Print 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25">
                <a:latin typeface="Arial"/>
                <a:cs typeface="Arial"/>
              </a:rPr>
              <a:t>4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65">
                <a:latin typeface="Arial"/>
                <a:cs typeface="Arial"/>
              </a:rPr>
              <a:t>back </a:t>
            </a:r>
            <a:r>
              <a:rPr dirty="0" sz="1300" spc="100">
                <a:latin typeface="Arial"/>
                <a:cs typeface="Arial"/>
              </a:rPr>
              <a:t>of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-60">
                <a:latin typeface="Arial"/>
                <a:cs typeface="Arial"/>
              </a:rPr>
              <a:t>3,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-15">
                <a:latin typeface="Arial"/>
                <a:cs typeface="Arial"/>
              </a:rPr>
              <a:t>6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65">
                <a:latin typeface="Arial"/>
                <a:cs typeface="Arial"/>
              </a:rPr>
              <a:t>back </a:t>
            </a:r>
            <a:r>
              <a:rPr dirty="0" sz="1300" spc="95">
                <a:latin typeface="Arial"/>
                <a:cs typeface="Arial"/>
              </a:rPr>
              <a:t>of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-70">
                <a:latin typeface="Arial"/>
                <a:cs typeface="Arial"/>
              </a:rPr>
              <a:t>5, and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-50">
                <a:latin typeface="Arial"/>
                <a:cs typeface="Arial"/>
              </a:rPr>
              <a:t>8 </a:t>
            </a:r>
            <a:r>
              <a:rPr dirty="0" sz="1300" spc="-90">
                <a:latin typeface="Arial"/>
                <a:cs typeface="Arial"/>
              </a:rPr>
              <a:t>on  </a:t>
            </a:r>
            <a:r>
              <a:rPr dirty="0" sz="1300" spc="30">
                <a:latin typeface="Arial"/>
                <a:cs typeface="Arial"/>
              </a:rPr>
              <a:t>the </a:t>
            </a:r>
            <a:r>
              <a:rPr dirty="0" sz="1300" spc="-65">
                <a:latin typeface="Arial"/>
                <a:cs typeface="Arial"/>
              </a:rPr>
              <a:t>back </a:t>
            </a:r>
            <a:r>
              <a:rPr dirty="0" sz="1300" spc="100">
                <a:latin typeface="Arial"/>
                <a:cs typeface="Arial"/>
              </a:rPr>
              <a:t>of </a:t>
            </a:r>
            <a:r>
              <a:rPr dirty="0" sz="1300" spc="-90">
                <a:latin typeface="Arial"/>
                <a:cs typeface="Arial"/>
              </a:rPr>
              <a:t>page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7.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08585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*Please </a:t>
            </a:r>
            <a:r>
              <a:rPr dirty="0" sz="1300" spc="15">
                <a:latin typeface="Arial"/>
                <a:cs typeface="Arial"/>
              </a:rPr>
              <a:t>remember </a:t>
            </a:r>
            <a:r>
              <a:rPr dirty="0" sz="1300" spc="40">
                <a:latin typeface="Arial"/>
                <a:cs typeface="Arial"/>
              </a:rPr>
              <a:t>that </a:t>
            </a:r>
            <a:r>
              <a:rPr dirty="0" sz="1300" spc="-15">
                <a:latin typeface="Arial"/>
                <a:cs typeface="Arial"/>
              </a:rPr>
              <a:t>our </a:t>
            </a:r>
            <a:r>
              <a:rPr dirty="0" sz="1300" spc="5">
                <a:latin typeface="Arial"/>
                <a:cs typeface="Arial"/>
              </a:rPr>
              <a:t>printers </a:t>
            </a:r>
            <a:r>
              <a:rPr dirty="0" sz="1300" spc="-30">
                <a:latin typeface="Arial"/>
                <a:cs typeface="Arial"/>
              </a:rPr>
              <a:t>may </a:t>
            </a:r>
            <a:r>
              <a:rPr dirty="0" sz="1300" spc="-55">
                <a:latin typeface="Arial"/>
                <a:cs typeface="Arial"/>
              </a:rPr>
              <a:t>be </a:t>
            </a:r>
            <a:r>
              <a:rPr dirty="0" sz="1300" spc="35">
                <a:latin typeface="Arial"/>
                <a:cs typeface="Arial"/>
              </a:rPr>
              <a:t>different </a:t>
            </a:r>
            <a:r>
              <a:rPr dirty="0" sz="1300" spc="-70">
                <a:latin typeface="Arial"/>
                <a:cs typeface="Arial"/>
              </a:rPr>
              <a:t>and </a:t>
            </a:r>
            <a:r>
              <a:rPr dirty="0" sz="1300" spc="5">
                <a:latin typeface="Arial"/>
                <a:cs typeface="Arial"/>
              </a:rPr>
              <a:t>what </a:t>
            </a:r>
            <a:r>
              <a:rPr dirty="0" sz="1300" spc="-20">
                <a:latin typeface="Arial"/>
                <a:cs typeface="Arial"/>
              </a:rPr>
              <a:t>works </a:t>
            </a:r>
            <a:r>
              <a:rPr dirty="0" sz="1300" spc="-90">
                <a:latin typeface="Arial"/>
                <a:cs typeface="Arial"/>
              </a:rPr>
              <a:t>on  </a:t>
            </a:r>
            <a:r>
              <a:rPr dirty="0" sz="1300" spc="-50">
                <a:latin typeface="Arial"/>
                <a:cs typeface="Arial"/>
              </a:rPr>
              <a:t>mine, </a:t>
            </a:r>
            <a:r>
              <a:rPr dirty="0" sz="1300" spc="-30">
                <a:latin typeface="Arial"/>
                <a:cs typeface="Arial"/>
              </a:rPr>
              <a:t>may </a:t>
            </a:r>
            <a:r>
              <a:rPr dirty="0" sz="1300" spc="-20">
                <a:latin typeface="Arial"/>
                <a:cs typeface="Arial"/>
              </a:rPr>
              <a:t>not </a:t>
            </a:r>
            <a:r>
              <a:rPr dirty="0" sz="1300" spc="-5">
                <a:latin typeface="Arial"/>
                <a:cs typeface="Arial"/>
              </a:rPr>
              <a:t>work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30">
                <a:latin typeface="Arial"/>
                <a:cs typeface="Arial"/>
              </a:rPr>
              <a:t>same </a:t>
            </a:r>
            <a:r>
              <a:rPr dirty="0" sz="1300" spc="-60">
                <a:latin typeface="Arial"/>
                <a:cs typeface="Arial"/>
              </a:rPr>
              <a:t>way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-40">
                <a:latin typeface="Arial"/>
                <a:cs typeface="Arial"/>
              </a:rPr>
              <a:t>yours. </a:t>
            </a:r>
            <a:r>
              <a:rPr dirty="0" sz="1300" spc="-140">
                <a:latin typeface="Arial"/>
                <a:cs typeface="Arial"/>
              </a:rPr>
              <a:t>You </a:t>
            </a:r>
            <a:r>
              <a:rPr dirty="0" sz="1300" spc="-30">
                <a:latin typeface="Arial"/>
                <a:cs typeface="Arial"/>
              </a:rPr>
              <a:t>may </a:t>
            </a:r>
            <a:r>
              <a:rPr dirty="0" sz="1300" spc="-70">
                <a:latin typeface="Arial"/>
                <a:cs typeface="Arial"/>
              </a:rPr>
              <a:t>have </a:t>
            </a:r>
            <a:r>
              <a:rPr dirty="0" sz="1300" spc="5">
                <a:latin typeface="Arial"/>
                <a:cs typeface="Arial"/>
              </a:rPr>
              <a:t>to </a:t>
            </a:r>
            <a:r>
              <a:rPr dirty="0" sz="1300" spc="-25">
                <a:latin typeface="Arial"/>
                <a:cs typeface="Arial"/>
              </a:rPr>
              <a:t>adjust </a:t>
            </a:r>
            <a:r>
              <a:rPr dirty="0" sz="1300" spc="35">
                <a:latin typeface="Arial"/>
                <a:cs typeface="Arial"/>
              </a:rPr>
              <a:t>the  </a:t>
            </a:r>
            <a:r>
              <a:rPr dirty="0" sz="1300">
                <a:latin typeface="Arial"/>
                <a:cs typeface="Arial"/>
              </a:rPr>
              <a:t>settings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-15">
                <a:latin typeface="Arial"/>
                <a:cs typeface="Arial"/>
              </a:rPr>
              <a:t>your </a:t>
            </a:r>
            <a:r>
              <a:rPr dirty="0" sz="1300" spc="10">
                <a:latin typeface="Arial"/>
                <a:cs typeface="Arial"/>
              </a:rPr>
              <a:t>printer </a:t>
            </a:r>
            <a:r>
              <a:rPr dirty="0" sz="1300" spc="-75">
                <a:latin typeface="Arial"/>
                <a:cs typeface="Arial"/>
              </a:rPr>
              <a:t>in </a:t>
            </a:r>
            <a:r>
              <a:rPr dirty="0" sz="1300" spc="-15">
                <a:latin typeface="Arial"/>
                <a:cs typeface="Arial"/>
              </a:rPr>
              <a:t>order </a:t>
            </a:r>
            <a:r>
              <a:rPr dirty="0" sz="1300" spc="70">
                <a:latin typeface="Arial"/>
                <a:cs typeface="Arial"/>
              </a:rPr>
              <a:t>for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75">
                <a:latin typeface="Arial"/>
                <a:cs typeface="Arial"/>
              </a:rPr>
              <a:t>pages </a:t>
            </a:r>
            <a:r>
              <a:rPr dirty="0" sz="1300" spc="5">
                <a:latin typeface="Arial"/>
                <a:cs typeface="Arial"/>
              </a:rPr>
              <a:t>to </a:t>
            </a:r>
            <a:r>
              <a:rPr dirty="0" sz="1300" spc="15">
                <a:latin typeface="Arial"/>
                <a:cs typeface="Arial"/>
              </a:rPr>
              <a:t>print 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properly.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370">
                <a:latin typeface="Times New Roman"/>
                <a:cs typeface="Times New Roman"/>
              </a:rPr>
              <a:t>How </a:t>
            </a:r>
            <a:r>
              <a:rPr dirty="0" sz="1600" spc="415">
                <a:latin typeface="Times New Roman"/>
                <a:cs typeface="Times New Roman"/>
              </a:rPr>
              <a:t>to</a:t>
            </a:r>
            <a:r>
              <a:rPr dirty="0" sz="1600" spc="-225">
                <a:latin typeface="Times New Roman"/>
                <a:cs typeface="Times New Roman"/>
              </a:rPr>
              <a:t> </a:t>
            </a:r>
            <a:r>
              <a:rPr dirty="0" sz="1600" spc="380">
                <a:latin typeface="Times New Roman"/>
                <a:cs typeface="Times New Roman"/>
              </a:rPr>
              <a:t>Assemble:</a:t>
            </a:r>
            <a:endParaRPr sz="1600">
              <a:latin typeface="Times New Roman"/>
              <a:cs typeface="Times New Roman"/>
            </a:endParaRPr>
          </a:p>
          <a:p>
            <a:pPr marL="12700" marR="1576705">
              <a:lnSpc>
                <a:spcPct val="100000"/>
              </a:lnSpc>
              <a:spcBef>
                <a:spcPts val="120"/>
              </a:spcBef>
            </a:pPr>
            <a:r>
              <a:rPr dirty="0" sz="1300" spc="-40">
                <a:latin typeface="Arial"/>
                <a:cs typeface="Arial"/>
              </a:rPr>
              <a:t>-Fold </a:t>
            </a:r>
            <a:r>
              <a:rPr dirty="0" sz="1300" spc="-75">
                <a:latin typeface="Arial"/>
                <a:cs typeface="Arial"/>
              </a:rPr>
              <a:t>pages </a:t>
            </a:r>
            <a:r>
              <a:rPr dirty="0" sz="1300" spc="-90">
                <a:latin typeface="Arial"/>
                <a:cs typeface="Arial"/>
              </a:rPr>
              <a:t>along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5">
                <a:latin typeface="Arial"/>
                <a:cs typeface="Arial"/>
              </a:rPr>
              <a:t>fold </a:t>
            </a:r>
            <a:r>
              <a:rPr dirty="0" sz="1300" spc="-70">
                <a:latin typeface="Arial"/>
                <a:cs typeface="Arial"/>
              </a:rPr>
              <a:t>lines. </a:t>
            </a:r>
            <a:r>
              <a:rPr dirty="0" sz="1300" spc="-35">
                <a:latin typeface="Arial"/>
                <a:cs typeface="Arial"/>
              </a:rPr>
              <a:t>(The </a:t>
            </a:r>
            <a:r>
              <a:rPr dirty="0" sz="1300" spc="-55">
                <a:latin typeface="Arial"/>
                <a:cs typeface="Arial"/>
              </a:rPr>
              <a:t>dashed </a:t>
            </a:r>
            <a:r>
              <a:rPr dirty="0" sz="1300" spc="-5">
                <a:latin typeface="Arial"/>
                <a:cs typeface="Arial"/>
              </a:rPr>
              <a:t>fold </a:t>
            </a:r>
            <a:r>
              <a:rPr dirty="0" sz="1300" spc="-55">
                <a:latin typeface="Arial"/>
                <a:cs typeface="Arial"/>
              </a:rPr>
              <a:t>lines  should be </a:t>
            </a:r>
            <a:r>
              <a:rPr dirty="0" sz="1300" spc="-85">
                <a:latin typeface="Arial"/>
                <a:cs typeface="Arial"/>
              </a:rPr>
              <a:t>on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30">
                <a:latin typeface="Arial"/>
                <a:cs typeface="Arial"/>
              </a:rPr>
              <a:t>outside </a:t>
            </a:r>
            <a:r>
              <a:rPr dirty="0" sz="1300" spc="95">
                <a:latin typeface="Arial"/>
                <a:cs typeface="Arial"/>
              </a:rPr>
              <a:t>of </a:t>
            </a:r>
            <a:r>
              <a:rPr dirty="0" sz="1300" spc="35">
                <a:latin typeface="Arial"/>
                <a:cs typeface="Arial"/>
              </a:rPr>
              <a:t>the</a:t>
            </a:r>
            <a:r>
              <a:rPr dirty="0" sz="1300" spc="28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flipbook.)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10">
                <a:latin typeface="Arial"/>
                <a:cs typeface="Arial"/>
              </a:rPr>
              <a:t>-Line </a:t>
            </a:r>
            <a:r>
              <a:rPr dirty="0" sz="1300" spc="-50">
                <a:latin typeface="Arial"/>
                <a:cs typeface="Arial"/>
              </a:rPr>
              <a:t>up </a:t>
            </a:r>
            <a:r>
              <a:rPr dirty="0" sz="1300" spc="-75">
                <a:latin typeface="Arial"/>
                <a:cs typeface="Arial"/>
              </a:rPr>
              <a:t>pages in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20">
                <a:latin typeface="Arial"/>
                <a:cs typeface="Arial"/>
              </a:rPr>
              <a:t>correct</a:t>
            </a:r>
            <a:r>
              <a:rPr dirty="0" sz="1300" spc="30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order.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-Staple at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5">
                <a:latin typeface="Arial"/>
                <a:cs typeface="Arial"/>
              </a:rPr>
              <a:t>top </a:t>
            </a:r>
            <a:r>
              <a:rPr dirty="0" sz="1300" spc="-10">
                <a:latin typeface="Arial"/>
                <a:cs typeface="Arial"/>
              </a:rPr>
              <a:t>where </a:t>
            </a:r>
            <a:r>
              <a:rPr dirty="0" sz="1300" spc="-65">
                <a:latin typeface="Arial"/>
                <a:cs typeface="Arial"/>
              </a:rPr>
              <a:t>you </a:t>
            </a:r>
            <a:r>
              <a:rPr dirty="0" sz="1300" spc="-5">
                <a:latin typeface="Arial"/>
                <a:cs typeface="Arial"/>
              </a:rPr>
              <a:t>fold </a:t>
            </a:r>
            <a:r>
              <a:rPr dirty="0" sz="1300" spc="35">
                <a:latin typeface="Arial"/>
                <a:cs typeface="Arial"/>
              </a:rPr>
              <a:t>the</a:t>
            </a:r>
            <a:r>
              <a:rPr dirty="0" sz="1300" spc="22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pages.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*Use </a:t>
            </a:r>
            <a:r>
              <a:rPr dirty="0" sz="1300" spc="10">
                <a:latin typeface="Arial"/>
                <a:cs typeface="Arial"/>
              </a:rPr>
              <a:t>these </a:t>
            </a:r>
            <a:r>
              <a:rPr dirty="0" sz="1300" spc="-55">
                <a:latin typeface="Arial"/>
                <a:cs typeface="Arial"/>
              </a:rPr>
              <a:t>images </a:t>
            </a:r>
            <a:r>
              <a:rPr dirty="0" sz="1300" spc="5">
                <a:latin typeface="Arial"/>
                <a:cs typeface="Arial"/>
              </a:rPr>
              <a:t>to </a:t>
            </a:r>
            <a:r>
              <a:rPr dirty="0" sz="1300" spc="-40">
                <a:latin typeface="Arial"/>
                <a:cs typeface="Arial"/>
              </a:rPr>
              <a:t>help </a:t>
            </a:r>
            <a:r>
              <a:rPr dirty="0" sz="1300" spc="-65">
                <a:latin typeface="Arial"/>
                <a:cs typeface="Arial"/>
              </a:rPr>
              <a:t>you </a:t>
            </a:r>
            <a:r>
              <a:rPr dirty="0" sz="1300" spc="-70">
                <a:latin typeface="Arial"/>
                <a:cs typeface="Arial"/>
              </a:rPr>
              <a:t>as </a:t>
            </a:r>
            <a:r>
              <a:rPr dirty="0" sz="1300" spc="-65">
                <a:latin typeface="Arial"/>
                <a:cs typeface="Arial"/>
              </a:rPr>
              <a:t>you </a:t>
            </a:r>
            <a:r>
              <a:rPr dirty="0" sz="1300" spc="-35">
                <a:latin typeface="Arial"/>
                <a:cs typeface="Arial"/>
              </a:rPr>
              <a:t>assemble </a:t>
            </a:r>
            <a:r>
              <a:rPr dirty="0" sz="1300" spc="-15">
                <a:latin typeface="Arial"/>
                <a:cs typeface="Arial"/>
              </a:rPr>
              <a:t>your </a:t>
            </a:r>
            <a:r>
              <a:rPr dirty="0" sz="1300" spc="27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book: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561" y="8439987"/>
            <a:ext cx="6638925" cy="1183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2885">
              <a:lnSpc>
                <a:spcPct val="100499"/>
              </a:lnSpc>
            </a:pPr>
            <a:r>
              <a:rPr dirty="0" sz="1400" spc="25">
                <a:latin typeface="Arial"/>
                <a:cs typeface="Arial"/>
              </a:rPr>
              <a:t>*</a:t>
            </a:r>
            <a:r>
              <a:rPr dirty="0" sz="1300" spc="25">
                <a:latin typeface="Arial"/>
                <a:cs typeface="Arial"/>
              </a:rPr>
              <a:t>When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5">
                <a:latin typeface="Arial"/>
                <a:cs typeface="Arial"/>
              </a:rPr>
              <a:t>students </a:t>
            </a:r>
            <a:r>
              <a:rPr dirty="0" sz="1300" spc="-15">
                <a:latin typeface="Arial"/>
                <a:cs typeface="Arial"/>
              </a:rPr>
              <a:t>are </a:t>
            </a:r>
            <a:r>
              <a:rPr dirty="0" sz="1300" spc="-35">
                <a:latin typeface="Arial"/>
                <a:cs typeface="Arial"/>
              </a:rPr>
              <a:t>creating </a:t>
            </a:r>
            <a:r>
              <a:rPr dirty="0" sz="1300" spc="30">
                <a:latin typeface="Arial"/>
                <a:cs typeface="Arial"/>
              </a:rPr>
              <a:t>their </a:t>
            </a:r>
            <a:r>
              <a:rPr dirty="0" sz="1300" spc="-40">
                <a:latin typeface="Arial"/>
                <a:cs typeface="Arial"/>
              </a:rPr>
              <a:t>flipbooks, </a:t>
            </a:r>
            <a:r>
              <a:rPr dirty="0" sz="1300" spc="-55">
                <a:latin typeface="Arial"/>
                <a:cs typeface="Arial"/>
              </a:rPr>
              <a:t>be </a:t>
            </a:r>
            <a:r>
              <a:rPr dirty="0" sz="1300" spc="-10">
                <a:latin typeface="Arial"/>
                <a:cs typeface="Arial"/>
              </a:rPr>
              <a:t>sure </a:t>
            </a:r>
            <a:r>
              <a:rPr dirty="0" sz="1300" spc="5">
                <a:latin typeface="Arial"/>
                <a:cs typeface="Arial"/>
              </a:rPr>
              <a:t>to </a:t>
            </a:r>
            <a:r>
              <a:rPr dirty="0" sz="1300" spc="-35">
                <a:latin typeface="Arial"/>
                <a:cs typeface="Arial"/>
              </a:rPr>
              <a:t>model which </a:t>
            </a:r>
            <a:r>
              <a:rPr dirty="0" sz="1300" spc="-75">
                <a:latin typeface="Arial"/>
                <a:cs typeface="Arial"/>
              </a:rPr>
              <a:t>pages </a:t>
            </a:r>
            <a:r>
              <a:rPr dirty="0" sz="1300" spc="10">
                <a:latin typeface="Arial"/>
                <a:cs typeface="Arial"/>
              </a:rPr>
              <a:t>to </a:t>
            </a:r>
            <a:r>
              <a:rPr dirty="0" sz="1300" spc="-35">
                <a:latin typeface="Arial"/>
                <a:cs typeface="Arial"/>
              </a:rPr>
              <a:t>fold. </a:t>
            </a:r>
            <a:r>
              <a:rPr dirty="0" sz="1300" spc="380">
                <a:latin typeface="Arial"/>
                <a:cs typeface="Arial"/>
              </a:rPr>
              <a:t>I  </a:t>
            </a:r>
            <a:r>
              <a:rPr dirty="0" sz="1300" spc="25">
                <a:latin typeface="Arial"/>
                <a:cs typeface="Arial"/>
              </a:rPr>
              <a:t>find </a:t>
            </a:r>
            <a:r>
              <a:rPr dirty="0" sz="1300" spc="45">
                <a:latin typeface="Arial"/>
                <a:cs typeface="Arial"/>
              </a:rPr>
              <a:t>it </a:t>
            </a:r>
            <a:r>
              <a:rPr dirty="0" sz="1300" spc="-20">
                <a:latin typeface="Arial"/>
                <a:cs typeface="Arial"/>
              </a:rPr>
              <a:t>works </a:t>
            </a:r>
            <a:r>
              <a:rPr dirty="0" sz="1300" spc="20">
                <a:latin typeface="Arial"/>
                <a:cs typeface="Arial"/>
              </a:rPr>
              <a:t>best </a:t>
            </a:r>
            <a:r>
              <a:rPr dirty="0" sz="1300" spc="105">
                <a:latin typeface="Arial"/>
                <a:cs typeface="Arial"/>
              </a:rPr>
              <a:t>if </a:t>
            </a:r>
            <a:r>
              <a:rPr dirty="0" sz="1300" spc="-65">
                <a:latin typeface="Arial"/>
                <a:cs typeface="Arial"/>
              </a:rPr>
              <a:t>each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-50">
                <a:latin typeface="Arial"/>
                <a:cs typeface="Arial"/>
              </a:rPr>
              <a:t>is </a:t>
            </a:r>
            <a:r>
              <a:rPr dirty="0" sz="1300" spc="-90">
                <a:latin typeface="Arial"/>
                <a:cs typeface="Arial"/>
              </a:rPr>
              <a:t>a </a:t>
            </a:r>
            <a:r>
              <a:rPr dirty="0" sz="1300" spc="35">
                <a:latin typeface="Arial"/>
                <a:cs typeface="Arial"/>
              </a:rPr>
              <a:t>different </a:t>
            </a:r>
            <a:r>
              <a:rPr dirty="0" sz="1300" spc="-35">
                <a:latin typeface="Arial"/>
                <a:cs typeface="Arial"/>
              </a:rPr>
              <a:t>color </a:t>
            </a:r>
            <a:r>
              <a:rPr dirty="0" sz="1300" spc="-55">
                <a:latin typeface="Arial"/>
                <a:cs typeface="Arial"/>
              </a:rPr>
              <a:t>so </a:t>
            </a:r>
            <a:r>
              <a:rPr dirty="0" sz="1300" spc="40">
                <a:latin typeface="Arial"/>
                <a:cs typeface="Arial"/>
              </a:rPr>
              <a:t>that </a:t>
            </a:r>
            <a:r>
              <a:rPr dirty="0" sz="1300" spc="10">
                <a:latin typeface="Arial"/>
                <a:cs typeface="Arial"/>
              </a:rPr>
              <a:t>they </a:t>
            </a:r>
            <a:r>
              <a:rPr dirty="0" sz="1300" spc="-55">
                <a:latin typeface="Arial"/>
                <a:cs typeface="Arial"/>
              </a:rPr>
              <a:t>know </a:t>
            </a:r>
            <a:r>
              <a:rPr dirty="0" sz="1300" spc="-35">
                <a:latin typeface="Arial"/>
                <a:cs typeface="Arial"/>
              </a:rPr>
              <a:t>exactly </a:t>
            </a:r>
            <a:r>
              <a:rPr dirty="0" sz="1300" spc="5">
                <a:latin typeface="Arial"/>
                <a:cs typeface="Arial"/>
              </a:rPr>
              <a:t>what </a:t>
            </a:r>
            <a:r>
              <a:rPr dirty="0" sz="1300" spc="-90">
                <a:latin typeface="Arial"/>
                <a:cs typeface="Arial"/>
              </a:rPr>
              <a:t>page </a:t>
            </a:r>
            <a:r>
              <a:rPr dirty="0" sz="1300" spc="5">
                <a:latin typeface="Arial"/>
                <a:cs typeface="Arial"/>
              </a:rPr>
              <a:t>to </a:t>
            </a:r>
            <a:r>
              <a:rPr dirty="0" sz="1300" spc="37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work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with.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300" spc="380">
                <a:latin typeface="Arial"/>
                <a:cs typeface="Arial"/>
              </a:rPr>
              <a:t>I </a:t>
            </a:r>
            <a:r>
              <a:rPr dirty="0" sz="1300" spc="-70">
                <a:latin typeface="Arial"/>
                <a:cs typeface="Arial"/>
              </a:rPr>
              <a:t>have </a:t>
            </a:r>
            <a:r>
              <a:rPr dirty="0" sz="1300" spc="-60">
                <a:latin typeface="Arial"/>
                <a:cs typeface="Arial"/>
              </a:rPr>
              <a:t>included </a:t>
            </a:r>
            <a:r>
              <a:rPr dirty="0" sz="1300" spc="-90">
                <a:latin typeface="Arial"/>
                <a:cs typeface="Arial"/>
              </a:rPr>
              <a:t>a </a:t>
            </a:r>
            <a:r>
              <a:rPr dirty="0" sz="1300" spc="-40">
                <a:latin typeface="Arial"/>
                <a:cs typeface="Arial"/>
              </a:rPr>
              <a:t>version </a:t>
            </a:r>
            <a:r>
              <a:rPr dirty="0" sz="1300" spc="25">
                <a:latin typeface="Arial"/>
                <a:cs typeface="Arial"/>
              </a:rPr>
              <a:t>with </a:t>
            </a:r>
            <a:r>
              <a:rPr dirty="0" sz="1300" spc="40">
                <a:latin typeface="Arial"/>
                <a:cs typeface="Arial"/>
              </a:rPr>
              <a:t>fill-in-the-blank </a:t>
            </a:r>
            <a:r>
              <a:rPr dirty="0" sz="1300" spc="-15">
                <a:latin typeface="Arial"/>
                <a:cs typeface="Arial"/>
              </a:rPr>
              <a:t>slots </a:t>
            </a:r>
            <a:r>
              <a:rPr dirty="0" sz="1300" spc="-75">
                <a:latin typeface="Arial"/>
                <a:cs typeface="Arial"/>
              </a:rPr>
              <a:t>in </a:t>
            </a:r>
            <a:r>
              <a:rPr dirty="0" sz="1300" spc="-60">
                <a:latin typeface="Arial"/>
                <a:cs typeface="Arial"/>
              </a:rPr>
              <a:t>case </a:t>
            </a:r>
            <a:r>
              <a:rPr dirty="0" sz="1300" spc="-65">
                <a:latin typeface="Arial"/>
                <a:cs typeface="Arial"/>
              </a:rPr>
              <a:t>you </a:t>
            </a:r>
            <a:r>
              <a:rPr dirty="0" sz="1300" spc="-15">
                <a:latin typeface="Arial"/>
                <a:cs typeface="Arial"/>
              </a:rPr>
              <a:t>want your </a:t>
            </a:r>
            <a:r>
              <a:rPr dirty="0" sz="1300" spc="5">
                <a:latin typeface="Arial"/>
                <a:cs typeface="Arial"/>
              </a:rPr>
              <a:t>students to </a:t>
            </a:r>
            <a:r>
              <a:rPr dirty="0" sz="1300" spc="35">
                <a:latin typeface="Arial"/>
                <a:cs typeface="Arial"/>
              </a:rPr>
              <a:t>write  </a:t>
            </a:r>
            <a:r>
              <a:rPr dirty="0" sz="1300" spc="-75">
                <a:latin typeface="Arial"/>
                <a:cs typeface="Arial"/>
              </a:rPr>
              <a:t>in </a:t>
            </a:r>
            <a:r>
              <a:rPr dirty="0" sz="1300" spc="35">
                <a:latin typeface="Arial"/>
                <a:cs typeface="Arial"/>
              </a:rPr>
              <a:t>the </a:t>
            </a:r>
            <a:r>
              <a:rPr dirty="0" sz="1300" spc="-10">
                <a:latin typeface="Arial"/>
                <a:cs typeface="Arial"/>
              </a:rPr>
              <a:t>information </a:t>
            </a:r>
            <a:r>
              <a:rPr dirty="0" sz="1300" spc="-40">
                <a:latin typeface="Arial"/>
                <a:cs typeface="Arial"/>
              </a:rPr>
              <a:t>while </a:t>
            </a:r>
            <a:r>
              <a:rPr dirty="0" sz="1300" spc="-35">
                <a:latin typeface="Arial"/>
                <a:cs typeface="Arial"/>
              </a:rPr>
              <a:t>you’re </a:t>
            </a:r>
            <a:r>
              <a:rPr dirty="0" sz="1300" spc="-60">
                <a:latin typeface="Arial"/>
                <a:cs typeface="Arial"/>
              </a:rPr>
              <a:t>discussing </a:t>
            </a:r>
            <a:r>
              <a:rPr dirty="0" sz="1300" spc="35">
                <a:latin typeface="Arial"/>
                <a:cs typeface="Arial"/>
              </a:rPr>
              <a:t>the</a:t>
            </a:r>
            <a:r>
              <a:rPr dirty="0" sz="1300" spc="42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flipbooks.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968" y="423672"/>
            <a:ext cx="6566916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2663" y="450341"/>
            <a:ext cx="6459575" cy="82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72228" y="3756659"/>
            <a:ext cx="2493264" cy="2244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5399" y="3989832"/>
            <a:ext cx="1828800" cy="1580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86350" y="3970782"/>
            <a:ext cx="1866900" cy="1618615"/>
          </a:xfrm>
          <a:custGeom>
            <a:avLst/>
            <a:gdLst/>
            <a:ahLst/>
            <a:cxnLst/>
            <a:rect l="l" t="t" r="r" b="b"/>
            <a:pathLst>
              <a:path w="1866900" h="1618614">
                <a:moveTo>
                  <a:pt x="0" y="1618488"/>
                </a:moveTo>
                <a:lnTo>
                  <a:pt x="1866900" y="1618488"/>
                </a:lnTo>
                <a:lnTo>
                  <a:pt x="1866900" y="0"/>
                </a:lnTo>
                <a:lnTo>
                  <a:pt x="0" y="0"/>
                </a:lnTo>
                <a:lnTo>
                  <a:pt x="0" y="16184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5027" y="5484876"/>
            <a:ext cx="2493264" cy="3102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8200" y="5718047"/>
            <a:ext cx="1828800" cy="243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9150" y="5698997"/>
            <a:ext cx="1866900" cy="2476500"/>
          </a:xfrm>
          <a:custGeom>
            <a:avLst/>
            <a:gdLst/>
            <a:ahLst/>
            <a:cxnLst/>
            <a:rect l="l" t="t" r="r" b="b"/>
            <a:pathLst>
              <a:path w="1866900" h="2476500">
                <a:moveTo>
                  <a:pt x="0" y="2476500"/>
                </a:moveTo>
                <a:lnTo>
                  <a:pt x="1866900" y="2476500"/>
                </a:lnTo>
                <a:lnTo>
                  <a:pt x="1866900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38627" y="5484876"/>
            <a:ext cx="2493264" cy="3102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71800" y="5718047"/>
            <a:ext cx="1828800" cy="2438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52750" y="5698997"/>
            <a:ext cx="1866900" cy="2476500"/>
          </a:xfrm>
          <a:custGeom>
            <a:avLst/>
            <a:gdLst/>
            <a:ahLst/>
            <a:cxnLst/>
            <a:rect l="l" t="t" r="r" b="b"/>
            <a:pathLst>
              <a:path w="1866900" h="2476500">
                <a:moveTo>
                  <a:pt x="0" y="2476500"/>
                </a:moveTo>
                <a:lnTo>
                  <a:pt x="1866900" y="2476500"/>
                </a:lnTo>
                <a:lnTo>
                  <a:pt x="1866900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72228" y="5484876"/>
            <a:ext cx="2493264" cy="3102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05399" y="5718047"/>
            <a:ext cx="1828800" cy="2438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86350" y="5698997"/>
            <a:ext cx="1866900" cy="2476500"/>
          </a:xfrm>
          <a:custGeom>
            <a:avLst/>
            <a:gdLst/>
            <a:ahLst/>
            <a:cxnLst/>
            <a:rect l="l" t="t" r="r" b="b"/>
            <a:pathLst>
              <a:path w="1866900" h="2476500">
                <a:moveTo>
                  <a:pt x="0" y="2476500"/>
                </a:moveTo>
                <a:lnTo>
                  <a:pt x="1866900" y="2476500"/>
                </a:lnTo>
                <a:lnTo>
                  <a:pt x="1866900" y="0"/>
                </a:lnTo>
                <a:lnTo>
                  <a:pt x="0" y="0"/>
                </a:lnTo>
                <a:lnTo>
                  <a:pt x="0" y="2476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1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67600" y="7315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3444" y="7429498"/>
            <a:ext cx="7555992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361" y="7512557"/>
            <a:ext cx="7344409" cy="2379345"/>
          </a:xfrm>
          <a:custGeom>
            <a:avLst/>
            <a:gdLst/>
            <a:ahLst/>
            <a:cxnLst/>
            <a:rect l="l" t="t" r="r" b="b"/>
            <a:pathLst>
              <a:path w="7344409" h="2379345">
                <a:moveTo>
                  <a:pt x="0" y="2378964"/>
                </a:moveTo>
                <a:lnTo>
                  <a:pt x="7344156" y="2378964"/>
                </a:lnTo>
                <a:lnTo>
                  <a:pt x="7344156" y="0"/>
                </a:lnTo>
                <a:lnTo>
                  <a:pt x="0" y="0"/>
                </a:lnTo>
                <a:lnTo>
                  <a:pt x="0" y="2378964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1308" y="9095230"/>
            <a:ext cx="5186171" cy="842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51813" y="9181795"/>
            <a:ext cx="471487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35">
                <a:latin typeface="Arial"/>
                <a:cs typeface="Arial"/>
              </a:rPr>
              <a:t>QUICK </a:t>
            </a:r>
            <a:r>
              <a:rPr dirty="0" sz="3000" spc="5">
                <a:latin typeface="Arial"/>
                <a:cs typeface="Arial"/>
              </a:rPr>
              <a:t>GUIDE</a:t>
            </a:r>
            <a:r>
              <a:rPr dirty="0" sz="3000" spc="275">
                <a:latin typeface="Arial"/>
                <a:cs typeface="Arial"/>
              </a:rPr>
              <a:t> </a:t>
            </a:r>
            <a:r>
              <a:rPr dirty="0" sz="3000" spc="75">
                <a:latin typeface="Arial"/>
                <a:cs typeface="Arial"/>
              </a:rPr>
              <a:t>FLIPBOOK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954" y="7696961"/>
            <a:ext cx="7040880" cy="2011680"/>
          </a:xfrm>
          <a:custGeom>
            <a:avLst/>
            <a:gdLst/>
            <a:ahLst/>
            <a:cxnLst/>
            <a:rect l="l" t="t" r="r" b="b"/>
            <a:pathLst>
              <a:path w="7040880" h="2011679">
                <a:moveTo>
                  <a:pt x="0" y="2011680"/>
                </a:moveTo>
                <a:lnTo>
                  <a:pt x="7040880" y="2011680"/>
                </a:lnTo>
                <a:lnTo>
                  <a:pt x="7040880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63058" y="7687944"/>
            <a:ext cx="4476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30">
                <a:latin typeface="Arial"/>
                <a:cs typeface="Arial"/>
              </a:rPr>
              <a:t>N</a:t>
            </a:r>
            <a:r>
              <a:rPr dirty="0" sz="1200" spc="-125">
                <a:latin typeface="Arial"/>
                <a:cs typeface="Arial"/>
              </a:rPr>
              <a:t>a</a:t>
            </a:r>
            <a:r>
              <a:rPr dirty="0" sz="1200" spc="75">
                <a:latin typeface="Arial"/>
                <a:cs typeface="Arial"/>
              </a:rPr>
              <a:t>m</a:t>
            </a:r>
            <a:r>
              <a:rPr dirty="0" sz="1200" spc="-45">
                <a:latin typeface="Arial"/>
                <a:cs typeface="Arial"/>
              </a:rPr>
              <a:t>e</a:t>
            </a:r>
            <a:r>
              <a:rPr dirty="0" sz="120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92" y="9706762"/>
            <a:ext cx="93662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Arial"/>
                <a:cs typeface="Arial"/>
              </a:rPr>
              <a:t>© </a:t>
            </a:r>
            <a:r>
              <a:rPr dirty="0" sz="1000" spc="-30">
                <a:latin typeface="Arial"/>
                <a:cs typeface="Arial"/>
              </a:rPr>
              <a:t>Brain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Wrinkles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631" y="7844028"/>
            <a:ext cx="6813804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202" y="7863713"/>
            <a:ext cx="6719862" cy="1116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278623"/>
            <a:ext cx="7772400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1" y="731596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6492" y="146304"/>
            <a:ext cx="7552944" cy="7092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409" y="229361"/>
            <a:ext cx="7341234" cy="6880859"/>
          </a:xfrm>
          <a:custGeom>
            <a:avLst/>
            <a:gdLst/>
            <a:ahLst/>
            <a:cxnLst/>
            <a:rect l="l" t="t" r="r" b="b"/>
            <a:pathLst>
              <a:path w="7341234" h="6880859">
                <a:moveTo>
                  <a:pt x="0" y="6880859"/>
                </a:moveTo>
                <a:lnTo>
                  <a:pt x="7341108" y="6880859"/>
                </a:lnTo>
                <a:lnTo>
                  <a:pt x="7341108" y="0"/>
                </a:lnTo>
                <a:lnTo>
                  <a:pt x="0" y="0"/>
                </a:lnTo>
                <a:lnTo>
                  <a:pt x="0" y="6880859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4340" y="9064752"/>
            <a:ext cx="1112520" cy="734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6062" y="9087611"/>
            <a:ext cx="815975" cy="552450"/>
          </a:xfrm>
          <a:custGeom>
            <a:avLst/>
            <a:gdLst/>
            <a:ahLst/>
            <a:cxnLst/>
            <a:rect l="l" t="t" r="r" b="b"/>
            <a:pathLst>
              <a:path w="815975" h="552450">
                <a:moveTo>
                  <a:pt x="625475" y="361950"/>
                </a:moveTo>
                <a:lnTo>
                  <a:pt x="701675" y="457200"/>
                </a:lnTo>
                <a:lnTo>
                  <a:pt x="625475" y="552450"/>
                </a:lnTo>
                <a:lnTo>
                  <a:pt x="777875" y="476250"/>
                </a:lnTo>
                <a:lnTo>
                  <a:pt x="701675" y="476250"/>
                </a:lnTo>
                <a:lnTo>
                  <a:pt x="709087" y="474752"/>
                </a:lnTo>
                <a:lnTo>
                  <a:pt x="715143" y="470668"/>
                </a:lnTo>
                <a:lnTo>
                  <a:pt x="719227" y="464612"/>
                </a:lnTo>
                <a:lnTo>
                  <a:pt x="720725" y="457200"/>
                </a:lnTo>
                <a:lnTo>
                  <a:pt x="719227" y="449781"/>
                </a:lnTo>
                <a:lnTo>
                  <a:pt x="715143" y="443726"/>
                </a:lnTo>
                <a:lnTo>
                  <a:pt x="709087" y="439646"/>
                </a:lnTo>
                <a:lnTo>
                  <a:pt x="701675" y="438150"/>
                </a:lnTo>
                <a:lnTo>
                  <a:pt x="777875" y="438150"/>
                </a:lnTo>
                <a:lnTo>
                  <a:pt x="625475" y="361950"/>
                </a:lnTo>
                <a:close/>
              </a:path>
              <a:path w="815975" h="552450">
                <a:moveTo>
                  <a:pt x="407987" y="57150"/>
                </a:moveTo>
                <a:lnTo>
                  <a:pt x="407987" y="457200"/>
                </a:lnTo>
                <a:lnTo>
                  <a:pt x="409485" y="464612"/>
                </a:lnTo>
                <a:lnTo>
                  <a:pt x="413569" y="470668"/>
                </a:lnTo>
                <a:lnTo>
                  <a:pt x="419624" y="474752"/>
                </a:lnTo>
                <a:lnTo>
                  <a:pt x="427037" y="476250"/>
                </a:lnTo>
                <a:lnTo>
                  <a:pt x="686435" y="476250"/>
                </a:lnTo>
                <a:lnTo>
                  <a:pt x="701675" y="457200"/>
                </a:lnTo>
                <a:lnTo>
                  <a:pt x="446087" y="457200"/>
                </a:lnTo>
                <a:lnTo>
                  <a:pt x="427037" y="438150"/>
                </a:lnTo>
                <a:lnTo>
                  <a:pt x="446087" y="438150"/>
                </a:lnTo>
                <a:lnTo>
                  <a:pt x="446087" y="76200"/>
                </a:lnTo>
                <a:lnTo>
                  <a:pt x="427037" y="76200"/>
                </a:lnTo>
                <a:lnTo>
                  <a:pt x="407987" y="57150"/>
                </a:lnTo>
                <a:close/>
              </a:path>
              <a:path w="815975" h="552450">
                <a:moveTo>
                  <a:pt x="777875" y="438150"/>
                </a:moveTo>
                <a:lnTo>
                  <a:pt x="701675" y="438150"/>
                </a:lnTo>
                <a:lnTo>
                  <a:pt x="709087" y="439646"/>
                </a:lnTo>
                <a:lnTo>
                  <a:pt x="715143" y="443726"/>
                </a:lnTo>
                <a:lnTo>
                  <a:pt x="719227" y="449781"/>
                </a:lnTo>
                <a:lnTo>
                  <a:pt x="720725" y="457200"/>
                </a:lnTo>
                <a:lnTo>
                  <a:pt x="719227" y="464612"/>
                </a:lnTo>
                <a:lnTo>
                  <a:pt x="715143" y="470668"/>
                </a:lnTo>
                <a:lnTo>
                  <a:pt x="709087" y="474752"/>
                </a:lnTo>
                <a:lnTo>
                  <a:pt x="701675" y="476250"/>
                </a:lnTo>
                <a:lnTo>
                  <a:pt x="777875" y="476250"/>
                </a:lnTo>
                <a:lnTo>
                  <a:pt x="815975" y="457200"/>
                </a:lnTo>
                <a:lnTo>
                  <a:pt x="777875" y="438150"/>
                </a:lnTo>
                <a:close/>
              </a:path>
              <a:path w="815975" h="552450">
                <a:moveTo>
                  <a:pt x="446087" y="438150"/>
                </a:moveTo>
                <a:lnTo>
                  <a:pt x="427037" y="438150"/>
                </a:lnTo>
                <a:lnTo>
                  <a:pt x="446087" y="457200"/>
                </a:lnTo>
                <a:lnTo>
                  <a:pt x="446087" y="438150"/>
                </a:lnTo>
                <a:close/>
              </a:path>
              <a:path w="815975" h="552450">
                <a:moveTo>
                  <a:pt x="686435" y="438150"/>
                </a:moveTo>
                <a:lnTo>
                  <a:pt x="446087" y="438150"/>
                </a:lnTo>
                <a:lnTo>
                  <a:pt x="446087" y="457200"/>
                </a:lnTo>
                <a:lnTo>
                  <a:pt x="701675" y="457200"/>
                </a:lnTo>
                <a:lnTo>
                  <a:pt x="686435" y="438150"/>
                </a:lnTo>
                <a:close/>
              </a:path>
              <a:path w="815975" h="552450">
                <a:moveTo>
                  <a:pt x="38100" y="0"/>
                </a:moveTo>
                <a:lnTo>
                  <a:pt x="23268" y="4491"/>
                </a:lnTo>
                <a:lnTo>
                  <a:pt x="11158" y="16740"/>
                </a:lnTo>
                <a:lnTo>
                  <a:pt x="2993" y="34906"/>
                </a:lnTo>
                <a:lnTo>
                  <a:pt x="0" y="57150"/>
                </a:lnTo>
                <a:lnTo>
                  <a:pt x="2993" y="79393"/>
                </a:lnTo>
                <a:lnTo>
                  <a:pt x="11158" y="97559"/>
                </a:lnTo>
                <a:lnTo>
                  <a:pt x="23268" y="109808"/>
                </a:lnTo>
                <a:lnTo>
                  <a:pt x="38100" y="114300"/>
                </a:lnTo>
                <a:lnTo>
                  <a:pt x="52931" y="109808"/>
                </a:lnTo>
                <a:lnTo>
                  <a:pt x="65041" y="97559"/>
                </a:lnTo>
                <a:lnTo>
                  <a:pt x="73206" y="79393"/>
                </a:lnTo>
                <a:lnTo>
                  <a:pt x="73636" y="76200"/>
                </a:lnTo>
                <a:lnTo>
                  <a:pt x="38100" y="76200"/>
                </a:lnTo>
                <a:lnTo>
                  <a:pt x="30687" y="74702"/>
                </a:lnTo>
                <a:lnTo>
                  <a:pt x="24631" y="70618"/>
                </a:lnTo>
                <a:lnTo>
                  <a:pt x="20547" y="64562"/>
                </a:lnTo>
                <a:lnTo>
                  <a:pt x="19050" y="57150"/>
                </a:lnTo>
                <a:lnTo>
                  <a:pt x="20547" y="49731"/>
                </a:lnTo>
                <a:lnTo>
                  <a:pt x="24631" y="43676"/>
                </a:lnTo>
                <a:lnTo>
                  <a:pt x="30687" y="39596"/>
                </a:lnTo>
                <a:lnTo>
                  <a:pt x="38100" y="38100"/>
                </a:lnTo>
                <a:lnTo>
                  <a:pt x="73636" y="38100"/>
                </a:lnTo>
                <a:lnTo>
                  <a:pt x="73206" y="34906"/>
                </a:lnTo>
                <a:lnTo>
                  <a:pt x="65041" y="16740"/>
                </a:lnTo>
                <a:lnTo>
                  <a:pt x="52931" y="4491"/>
                </a:lnTo>
                <a:lnTo>
                  <a:pt x="38100" y="0"/>
                </a:lnTo>
                <a:close/>
              </a:path>
              <a:path w="815975" h="552450">
                <a:moveTo>
                  <a:pt x="73636" y="38100"/>
                </a:moveTo>
                <a:lnTo>
                  <a:pt x="38100" y="38100"/>
                </a:lnTo>
                <a:lnTo>
                  <a:pt x="30687" y="39596"/>
                </a:lnTo>
                <a:lnTo>
                  <a:pt x="24631" y="43676"/>
                </a:lnTo>
                <a:lnTo>
                  <a:pt x="20547" y="49731"/>
                </a:lnTo>
                <a:lnTo>
                  <a:pt x="19050" y="57150"/>
                </a:lnTo>
                <a:lnTo>
                  <a:pt x="20547" y="64562"/>
                </a:lnTo>
                <a:lnTo>
                  <a:pt x="24631" y="70618"/>
                </a:lnTo>
                <a:lnTo>
                  <a:pt x="30687" y="74702"/>
                </a:lnTo>
                <a:lnTo>
                  <a:pt x="38100" y="76200"/>
                </a:lnTo>
                <a:lnTo>
                  <a:pt x="73636" y="76200"/>
                </a:lnTo>
                <a:lnTo>
                  <a:pt x="76200" y="57150"/>
                </a:lnTo>
                <a:lnTo>
                  <a:pt x="73636" y="38100"/>
                </a:lnTo>
                <a:close/>
              </a:path>
              <a:path w="815975" h="552450">
                <a:moveTo>
                  <a:pt x="427037" y="38100"/>
                </a:moveTo>
                <a:lnTo>
                  <a:pt x="73636" y="38100"/>
                </a:lnTo>
                <a:lnTo>
                  <a:pt x="76200" y="57150"/>
                </a:lnTo>
                <a:lnTo>
                  <a:pt x="73636" y="76200"/>
                </a:lnTo>
                <a:lnTo>
                  <a:pt x="407987" y="76200"/>
                </a:lnTo>
                <a:lnTo>
                  <a:pt x="407987" y="57150"/>
                </a:lnTo>
                <a:lnTo>
                  <a:pt x="446087" y="57150"/>
                </a:lnTo>
                <a:lnTo>
                  <a:pt x="444589" y="49731"/>
                </a:lnTo>
                <a:lnTo>
                  <a:pt x="440505" y="43676"/>
                </a:lnTo>
                <a:lnTo>
                  <a:pt x="434450" y="39596"/>
                </a:lnTo>
                <a:lnTo>
                  <a:pt x="427037" y="38100"/>
                </a:lnTo>
                <a:close/>
              </a:path>
              <a:path w="815975" h="552450">
                <a:moveTo>
                  <a:pt x="446087" y="57150"/>
                </a:moveTo>
                <a:lnTo>
                  <a:pt x="407987" y="57150"/>
                </a:lnTo>
                <a:lnTo>
                  <a:pt x="427037" y="76200"/>
                </a:lnTo>
                <a:lnTo>
                  <a:pt x="446087" y="76200"/>
                </a:lnTo>
                <a:lnTo>
                  <a:pt x="446087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7387" y="9043416"/>
            <a:ext cx="230124" cy="231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4631" y="906780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59">
                <a:moveTo>
                  <a:pt x="67818" y="0"/>
                </a:moveTo>
                <a:lnTo>
                  <a:pt x="41421" y="5389"/>
                </a:lnTo>
                <a:lnTo>
                  <a:pt x="19864" y="20088"/>
                </a:lnTo>
                <a:lnTo>
                  <a:pt x="5329" y="41887"/>
                </a:lnTo>
                <a:lnTo>
                  <a:pt x="0" y="68580"/>
                </a:lnTo>
                <a:lnTo>
                  <a:pt x="5329" y="95272"/>
                </a:lnTo>
                <a:lnTo>
                  <a:pt x="19864" y="117071"/>
                </a:lnTo>
                <a:lnTo>
                  <a:pt x="41421" y="131770"/>
                </a:lnTo>
                <a:lnTo>
                  <a:pt x="67818" y="137159"/>
                </a:lnTo>
                <a:lnTo>
                  <a:pt x="94214" y="131770"/>
                </a:lnTo>
                <a:lnTo>
                  <a:pt x="115771" y="117071"/>
                </a:lnTo>
                <a:lnTo>
                  <a:pt x="130306" y="95272"/>
                </a:lnTo>
                <a:lnTo>
                  <a:pt x="135636" y="68580"/>
                </a:lnTo>
                <a:lnTo>
                  <a:pt x="130306" y="41887"/>
                </a:lnTo>
                <a:lnTo>
                  <a:pt x="115771" y="20088"/>
                </a:lnTo>
                <a:lnTo>
                  <a:pt x="94214" y="5389"/>
                </a:lnTo>
                <a:lnTo>
                  <a:pt x="67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4631" y="906780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59">
                <a:moveTo>
                  <a:pt x="0" y="68580"/>
                </a:moveTo>
                <a:lnTo>
                  <a:pt x="5329" y="41887"/>
                </a:lnTo>
                <a:lnTo>
                  <a:pt x="19864" y="20088"/>
                </a:lnTo>
                <a:lnTo>
                  <a:pt x="41421" y="5389"/>
                </a:lnTo>
                <a:lnTo>
                  <a:pt x="67818" y="0"/>
                </a:lnTo>
                <a:lnTo>
                  <a:pt x="94214" y="5389"/>
                </a:lnTo>
                <a:lnTo>
                  <a:pt x="115771" y="20088"/>
                </a:lnTo>
                <a:lnTo>
                  <a:pt x="130306" y="41887"/>
                </a:lnTo>
                <a:lnTo>
                  <a:pt x="135636" y="68580"/>
                </a:lnTo>
                <a:lnTo>
                  <a:pt x="130306" y="95272"/>
                </a:lnTo>
                <a:lnTo>
                  <a:pt x="115771" y="117071"/>
                </a:lnTo>
                <a:lnTo>
                  <a:pt x="94214" y="131770"/>
                </a:lnTo>
                <a:lnTo>
                  <a:pt x="67818" y="137159"/>
                </a:lnTo>
                <a:lnTo>
                  <a:pt x="41421" y="131770"/>
                </a:lnTo>
                <a:lnTo>
                  <a:pt x="19864" y="117071"/>
                </a:lnTo>
                <a:lnTo>
                  <a:pt x="5329" y="95272"/>
                </a:lnTo>
                <a:lnTo>
                  <a:pt x="0" y="68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6675" y="9089135"/>
            <a:ext cx="187452" cy="1874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3919" y="91135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46482" y="0"/>
                </a:moveTo>
                <a:lnTo>
                  <a:pt x="28391" y="3653"/>
                </a:lnTo>
                <a:lnTo>
                  <a:pt x="13615" y="13615"/>
                </a:lnTo>
                <a:lnTo>
                  <a:pt x="3653" y="28391"/>
                </a:lnTo>
                <a:lnTo>
                  <a:pt x="0" y="46481"/>
                </a:lnTo>
                <a:lnTo>
                  <a:pt x="3653" y="64572"/>
                </a:lnTo>
                <a:lnTo>
                  <a:pt x="13615" y="79348"/>
                </a:lnTo>
                <a:lnTo>
                  <a:pt x="28391" y="89310"/>
                </a:lnTo>
                <a:lnTo>
                  <a:pt x="46482" y="92963"/>
                </a:lnTo>
                <a:lnTo>
                  <a:pt x="64572" y="89310"/>
                </a:lnTo>
                <a:lnTo>
                  <a:pt x="79348" y="79348"/>
                </a:lnTo>
                <a:lnTo>
                  <a:pt x="89310" y="64572"/>
                </a:lnTo>
                <a:lnTo>
                  <a:pt x="92964" y="46481"/>
                </a:lnTo>
                <a:lnTo>
                  <a:pt x="89310" y="28391"/>
                </a:lnTo>
                <a:lnTo>
                  <a:pt x="79348" y="13615"/>
                </a:lnTo>
                <a:lnTo>
                  <a:pt x="64572" y="3653"/>
                </a:lnTo>
                <a:lnTo>
                  <a:pt x="46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83919" y="91135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0" y="46481"/>
                </a:moveTo>
                <a:lnTo>
                  <a:pt x="3653" y="28391"/>
                </a:lnTo>
                <a:lnTo>
                  <a:pt x="13615" y="13615"/>
                </a:lnTo>
                <a:lnTo>
                  <a:pt x="28391" y="3653"/>
                </a:lnTo>
                <a:lnTo>
                  <a:pt x="46482" y="0"/>
                </a:lnTo>
                <a:lnTo>
                  <a:pt x="64572" y="3653"/>
                </a:lnTo>
                <a:lnTo>
                  <a:pt x="79348" y="13615"/>
                </a:lnTo>
                <a:lnTo>
                  <a:pt x="89310" y="28391"/>
                </a:lnTo>
                <a:lnTo>
                  <a:pt x="92964" y="46481"/>
                </a:lnTo>
                <a:lnTo>
                  <a:pt x="89310" y="64572"/>
                </a:lnTo>
                <a:lnTo>
                  <a:pt x="79348" y="79348"/>
                </a:lnTo>
                <a:lnTo>
                  <a:pt x="64572" y="89310"/>
                </a:lnTo>
                <a:lnTo>
                  <a:pt x="46482" y="92963"/>
                </a:lnTo>
                <a:lnTo>
                  <a:pt x="28391" y="89310"/>
                </a:lnTo>
                <a:lnTo>
                  <a:pt x="13615" y="79348"/>
                </a:lnTo>
                <a:lnTo>
                  <a:pt x="3653" y="64572"/>
                </a:lnTo>
                <a:lnTo>
                  <a:pt x="0" y="4648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9055" y="9462516"/>
            <a:ext cx="185928" cy="185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6300" y="948690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>
                <a:moveTo>
                  <a:pt x="45719" y="0"/>
                </a:moveTo>
                <a:lnTo>
                  <a:pt x="27924" y="3593"/>
                </a:lnTo>
                <a:lnTo>
                  <a:pt x="13392" y="13392"/>
                </a:lnTo>
                <a:lnTo>
                  <a:pt x="3593" y="27924"/>
                </a:lnTo>
                <a:lnTo>
                  <a:pt x="0" y="45720"/>
                </a:lnTo>
                <a:lnTo>
                  <a:pt x="3593" y="63515"/>
                </a:lnTo>
                <a:lnTo>
                  <a:pt x="13392" y="78047"/>
                </a:lnTo>
                <a:lnTo>
                  <a:pt x="27924" y="87846"/>
                </a:lnTo>
                <a:lnTo>
                  <a:pt x="45719" y="91440"/>
                </a:lnTo>
                <a:lnTo>
                  <a:pt x="63515" y="87846"/>
                </a:lnTo>
                <a:lnTo>
                  <a:pt x="78047" y="78047"/>
                </a:lnTo>
                <a:lnTo>
                  <a:pt x="87846" y="63515"/>
                </a:lnTo>
                <a:lnTo>
                  <a:pt x="91440" y="45720"/>
                </a:lnTo>
                <a:lnTo>
                  <a:pt x="87846" y="27924"/>
                </a:lnTo>
                <a:lnTo>
                  <a:pt x="78047" y="13392"/>
                </a:lnTo>
                <a:lnTo>
                  <a:pt x="63515" y="359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6300" y="948690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>
                <a:moveTo>
                  <a:pt x="0" y="45720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19" y="0"/>
                </a:lnTo>
                <a:lnTo>
                  <a:pt x="63515" y="3593"/>
                </a:lnTo>
                <a:lnTo>
                  <a:pt x="78047" y="13392"/>
                </a:lnTo>
                <a:lnTo>
                  <a:pt x="87846" y="27924"/>
                </a:lnTo>
                <a:lnTo>
                  <a:pt x="91440" y="45720"/>
                </a:lnTo>
                <a:lnTo>
                  <a:pt x="87846" y="63515"/>
                </a:lnTo>
                <a:lnTo>
                  <a:pt x="78047" y="78047"/>
                </a:lnTo>
                <a:lnTo>
                  <a:pt x="63515" y="87846"/>
                </a:lnTo>
                <a:lnTo>
                  <a:pt x="45719" y="91440"/>
                </a:lnTo>
                <a:lnTo>
                  <a:pt x="27924" y="87846"/>
                </a:lnTo>
                <a:lnTo>
                  <a:pt x="13392" y="78047"/>
                </a:lnTo>
                <a:lnTo>
                  <a:pt x="3593" y="63515"/>
                </a:lnTo>
                <a:lnTo>
                  <a:pt x="0" y="457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17920" y="9057131"/>
            <a:ext cx="1109472" cy="7345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51853" y="9079992"/>
            <a:ext cx="814705" cy="552450"/>
          </a:xfrm>
          <a:custGeom>
            <a:avLst/>
            <a:gdLst/>
            <a:ahLst/>
            <a:cxnLst/>
            <a:rect l="l" t="t" r="r" b="b"/>
            <a:pathLst>
              <a:path w="814704" h="552450">
                <a:moveTo>
                  <a:pt x="190500" y="361949"/>
                </a:moveTo>
                <a:lnTo>
                  <a:pt x="0" y="457199"/>
                </a:lnTo>
                <a:lnTo>
                  <a:pt x="190500" y="552449"/>
                </a:lnTo>
                <a:lnTo>
                  <a:pt x="129540" y="476249"/>
                </a:lnTo>
                <a:lnTo>
                  <a:pt x="114300" y="476249"/>
                </a:lnTo>
                <a:lnTo>
                  <a:pt x="106876" y="474752"/>
                </a:lnTo>
                <a:lnTo>
                  <a:pt x="100822" y="470668"/>
                </a:lnTo>
                <a:lnTo>
                  <a:pt x="96744" y="464612"/>
                </a:lnTo>
                <a:lnTo>
                  <a:pt x="95250" y="457199"/>
                </a:lnTo>
                <a:lnTo>
                  <a:pt x="96744" y="449781"/>
                </a:lnTo>
                <a:lnTo>
                  <a:pt x="100822" y="443726"/>
                </a:lnTo>
                <a:lnTo>
                  <a:pt x="106876" y="439646"/>
                </a:lnTo>
                <a:lnTo>
                  <a:pt x="114300" y="438149"/>
                </a:lnTo>
                <a:lnTo>
                  <a:pt x="129540" y="438149"/>
                </a:lnTo>
                <a:lnTo>
                  <a:pt x="190500" y="361949"/>
                </a:lnTo>
                <a:close/>
              </a:path>
              <a:path w="814704" h="552450">
                <a:moveTo>
                  <a:pt x="129540" y="438149"/>
                </a:moveTo>
                <a:lnTo>
                  <a:pt x="114300" y="438149"/>
                </a:lnTo>
                <a:lnTo>
                  <a:pt x="106876" y="439646"/>
                </a:lnTo>
                <a:lnTo>
                  <a:pt x="100822" y="443726"/>
                </a:lnTo>
                <a:lnTo>
                  <a:pt x="96744" y="449781"/>
                </a:lnTo>
                <a:lnTo>
                  <a:pt x="95250" y="457199"/>
                </a:lnTo>
                <a:lnTo>
                  <a:pt x="96744" y="464612"/>
                </a:lnTo>
                <a:lnTo>
                  <a:pt x="100822" y="470668"/>
                </a:lnTo>
                <a:lnTo>
                  <a:pt x="106876" y="474752"/>
                </a:lnTo>
                <a:lnTo>
                  <a:pt x="114300" y="476249"/>
                </a:lnTo>
                <a:lnTo>
                  <a:pt x="129540" y="476249"/>
                </a:lnTo>
                <a:lnTo>
                  <a:pt x="114300" y="457199"/>
                </a:lnTo>
                <a:lnTo>
                  <a:pt x="129540" y="438149"/>
                </a:lnTo>
                <a:close/>
              </a:path>
              <a:path w="814704" h="552450">
                <a:moveTo>
                  <a:pt x="369062" y="438149"/>
                </a:moveTo>
                <a:lnTo>
                  <a:pt x="129540" y="438149"/>
                </a:lnTo>
                <a:lnTo>
                  <a:pt x="114300" y="457199"/>
                </a:lnTo>
                <a:lnTo>
                  <a:pt x="129540" y="476249"/>
                </a:lnTo>
                <a:lnTo>
                  <a:pt x="388112" y="476249"/>
                </a:lnTo>
                <a:lnTo>
                  <a:pt x="395535" y="474752"/>
                </a:lnTo>
                <a:lnTo>
                  <a:pt x="401589" y="470668"/>
                </a:lnTo>
                <a:lnTo>
                  <a:pt x="405667" y="464612"/>
                </a:lnTo>
                <a:lnTo>
                  <a:pt x="407162" y="457199"/>
                </a:lnTo>
                <a:lnTo>
                  <a:pt x="369062" y="457199"/>
                </a:lnTo>
                <a:lnTo>
                  <a:pt x="369062" y="438149"/>
                </a:lnTo>
                <a:close/>
              </a:path>
              <a:path w="814704" h="552450">
                <a:moveTo>
                  <a:pt x="740698" y="38099"/>
                </a:moveTo>
                <a:lnTo>
                  <a:pt x="388112" y="38099"/>
                </a:lnTo>
                <a:lnTo>
                  <a:pt x="380688" y="39596"/>
                </a:lnTo>
                <a:lnTo>
                  <a:pt x="374634" y="43676"/>
                </a:lnTo>
                <a:lnTo>
                  <a:pt x="370556" y="49731"/>
                </a:lnTo>
                <a:lnTo>
                  <a:pt x="369062" y="57149"/>
                </a:lnTo>
                <a:lnTo>
                  <a:pt x="369062" y="457199"/>
                </a:lnTo>
                <a:lnTo>
                  <a:pt x="388112" y="438149"/>
                </a:lnTo>
                <a:lnTo>
                  <a:pt x="407162" y="438149"/>
                </a:lnTo>
                <a:lnTo>
                  <a:pt x="407162" y="76199"/>
                </a:lnTo>
                <a:lnTo>
                  <a:pt x="388112" y="76199"/>
                </a:lnTo>
                <a:lnTo>
                  <a:pt x="407162" y="57149"/>
                </a:lnTo>
                <a:lnTo>
                  <a:pt x="738124" y="57149"/>
                </a:lnTo>
                <a:lnTo>
                  <a:pt x="740698" y="38099"/>
                </a:lnTo>
                <a:close/>
              </a:path>
              <a:path w="814704" h="552450">
                <a:moveTo>
                  <a:pt x="407162" y="438149"/>
                </a:moveTo>
                <a:lnTo>
                  <a:pt x="388112" y="438149"/>
                </a:lnTo>
                <a:lnTo>
                  <a:pt x="369062" y="457199"/>
                </a:lnTo>
                <a:lnTo>
                  <a:pt x="407162" y="457199"/>
                </a:lnTo>
                <a:lnTo>
                  <a:pt x="407162" y="438149"/>
                </a:lnTo>
                <a:close/>
              </a:path>
              <a:path w="814704" h="552450">
                <a:moveTo>
                  <a:pt x="776224" y="0"/>
                </a:moveTo>
                <a:lnTo>
                  <a:pt x="761430" y="4491"/>
                </a:lnTo>
                <a:lnTo>
                  <a:pt x="749315" y="16740"/>
                </a:lnTo>
                <a:lnTo>
                  <a:pt x="741130" y="34906"/>
                </a:lnTo>
                <a:lnTo>
                  <a:pt x="738124" y="57149"/>
                </a:lnTo>
                <a:lnTo>
                  <a:pt x="741130" y="79393"/>
                </a:lnTo>
                <a:lnTo>
                  <a:pt x="749315" y="97559"/>
                </a:lnTo>
                <a:lnTo>
                  <a:pt x="761430" y="109808"/>
                </a:lnTo>
                <a:lnTo>
                  <a:pt x="776224" y="114299"/>
                </a:lnTo>
                <a:lnTo>
                  <a:pt x="791071" y="109808"/>
                </a:lnTo>
                <a:lnTo>
                  <a:pt x="803179" y="97559"/>
                </a:lnTo>
                <a:lnTo>
                  <a:pt x="811335" y="79393"/>
                </a:lnTo>
                <a:lnTo>
                  <a:pt x="811764" y="76199"/>
                </a:lnTo>
                <a:lnTo>
                  <a:pt x="776224" y="76199"/>
                </a:lnTo>
                <a:lnTo>
                  <a:pt x="783647" y="74702"/>
                </a:lnTo>
                <a:lnTo>
                  <a:pt x="789701" y="70618"/>
                </a:lnTo>
                <a:lnTo>
                  <a:pt x="793779" y="64562"/>
                </a:lnTo>
                <a:lnTo>
                  <a:pt x="795274" y="57149"/>
                </a:lnTo>
                <a:lnTo>
                  <a:pt x="793779" y="49731"/>
                </a:lnTo>
                <a:lnTo>
                  <a:pt x="789701" y="43676"/>
                </a:lnTo>
                <a:lnTo>
                  <a:pt x="783647" y="39596"/>
                </a:lnTo>
                <a:lnTo>
                  <a:pt x="776224" y="38099"/>
                </a:lnTo>
                <a:lnTo>
                  <a:pt x="811764" y="38099"/>
                </a:lnTo>
                <a:lnTo>
                  <a:pt x="811335" y="34906"/>
                </a:lnTo>
                <a:lnTo>
                  <a:pt x="803179" y="16740"/>
                </a:lnTo>
                <a:lnTo>
                  <a:pt x="791071" y="4491"/>
                </a:lnTo>
                <a:lnTo>
                  <a:pt x="776224" y="0"/>
                </a:lnTo>
                <a:close/>
              </a:path>
              <a:path w="814704" h="552450">
                <a:moveTo>
                  <a:pt x="407162" y="57149"/>
                </a:moveTo>
                <a:lnTo>
                  <a:pt x="388112" y="76199"/>
                </a:lnTo>
                <a:lnTo>
                  <a:pt x="407162" y="76199"/>
                </a:lnTo>
                <a:lnTo>
                  <a:pt x="407162" y="57149"/>
                </a:lnTo>
                <a:close/>
              </a:path>
              <a:path w="814704" h="552450">
                <a:moveTo>
                  <a:pt x="738124" y="57149"/>
                </a:moveTo>
                <a:lnTo>
                  <a:pt x="407162" y="57149"/>
                </a:lnTo>
                <a:lnTo>
                  <a:pt x="407162" y="76199"/>
                </a:lnTo>
                <a:lnTo>
                  <a:pt x="740698" y="76199"/>
                </a:lnTo>
                <a:lnTo>
                  <a:pt x="738124" y="57149"/>
                </a:lnTo>
                <a:close/>
              </a:path>
              <a:path w="814704" h="552450">
                <a:moveTo>
                  <a:pt x="811764" y="38099"/>
                </a:moveTo>
                <a:lnTo>
                  <a:pt x="776224" y="38099"/>
                </a:lnTo>
                <a:lnTo>
                  <a:pt x="783647" y="39596"/>
                </a:lnTo>
                <a:lnTo>
                  <a:pt x="789701" y="43676"/>
                </a:lnTo>
                <a:lnTo>
                  <a:pt x="793779" y="49731"/>
                </a:lnTo>
                <a:lnTo>
                  <a:pt x="795274" y="57149"/>
                </a:lnTo>
                <a:lnTo>
                  <a:pt x="793779" y="64562"/>
                </a:lnTo>
                <a:lnTo>
                  <a:pt x="789701" y="70618"/>
                </a:lnTo>
                <a:lnTo>
                  <a:pt x="783647" y="74702"/>
                </a:lnTo>
                <a:lnTo>
                  <a:pt x="776224" y="76199"/>
                </a:lnTo>
                <a:lnTo>
                  <a:pt x="811764" y="76199"/>
                </a:lnTo>
                <a:lnTo>
                  <a:pt x="814324" y="57149"/>
                </a:lnTo>
                <a:lnTo>
                  <a:pt x="811764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27747" y="9051035"/>
            <a:ext cx="231648" cy="2316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74992" y="907541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59" h="137159">
                <a:moveTo>
                  <a:pt x="68579" y="0"/>
                </a:moveTo>
                <a:lnTo>
                  <a:pt x="41898" y="5389"/>
                </a:lnTo>
                <a:lnTo>
                  <a:pt x="20097" y="20088"/>
                </a:lnTo>
                <a:lnTo>
                  <a:pt x="5393" y="41887"/>
                </a:lnTo>
                <a:lnTo>
                  <a:pt x="0" y="68579"/>
                </a:lnTo>
                <a:lnTo>
                  <a:pt x="5393" y="95272"/>
                </a:lnTo>
                <a:lnTo>
                  <a:pt x="20097" y="117071"/>
                </a:lnTo>
                <a:lnTo>
                  <a:pt x="41898" y="131770"/>
                </a:lnTo>
                <a:lnTo>
                  <a:pt x="68579" y="137159"/>
                </a:lnTo>
                <a:lnTo>
                  <a:pt x="95261" y="131770"/>
                </a:lnTo>
                <a:lnTo>
                  <a:pt x="117062" y="117071"/>
                </a:lnTo>
                <a:lnTo>
                  <a:pt x="131766" y="95272"/>
                </a:lnTo>
                <a:lnTo>
                  <a:pt x="137159" y="68579"/>
                </a:lnTo>
                <a:lnTo>
                  <a:pt x="131766" y="41887"/>
                </a:lnTo>
                <a:lnTo>
                  <a:pt x="117062" y="20088"/>
                </a:lnTo>
                <a:lnTo>
                  <a:pt x="95261" y="5389"/>
                </a:lnTo>
                <a:lnTo>
                  <a:pt x="68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74992" y="907541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59" h="137159">
                <a:moveTo>
                  <a:pt x="137159" y="68579"/>
                </a:moveTo>
                <a:lnTo>
                  <a:pt x="131766" y="41887"/>
                </a:lnTo>
                <a:lnTo>
                  <a:pt x="117062" y="20088"/>
                </a:lnTo>
                <a:lnTo>
                  <a:pt x="95261" y="5389"/>
                </a:lnTo>
                <a:lnTo>
                  <a:pt x="68579" y="0"/>
                </a:lnTo>
                <a:lnTo>
                  <a:pt x="41898" y="5389"/>
                </a:lnTo>
                <a:lnTo>
                  <a:pt x="20097" y="20088"/>
                </a:lnTo>
                <a:lnTo>
                  <a:pt x="5393" y="41887"/>
                </a:lnTo>
                <a:lnTo>
                  <a:pt x="0" y="68579"/>
                </a:lnTo>
                <a:lnTo>
                  <a:pt x="5393" y="95272"/>
                </a:lnTo>
                <a:lnTo>
                  <a:pt x="20097" y="117071"/>
                </a:lnTo>
                <a:lnTo>
                  <a:pt x="41898" y="131770"/>
                </a:lnTo>
                <a:lnTo>
                  <a:pt x="68579" y="137159"/>
                </a:lnTo>
                <a:lnTo>
                  <a:pt x="95261" y="131770"/>
                </a:lnTo>
                <a:lnTo>
                  <a:pt x="117062" y="117071"/>
                </a:lnTo>
                <a:lnTo>
                  <a:pt x="131766" y="95272"/>
                </a:lnTo>
                <a:lnTo>
                  <a:pt x="137159" y="685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55892" y="9081516"/>
            <a:ext cx="184403" cy="185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03135" y="9105900"/>
            <a:ext cx="90170" cy="91440"/>
          </a:xfrm>
          <a:custGeom>
            <a:avLst/>
            <a:gdLst/>
            <a:ahLst/>
            <a:cxnLst/>
            <a:rect l="l" t="t" r="r" b="b"/>
            <a:pathLst>
              <a:path w="90170" h="91440">
                <a:moveTo>
                  <a:pt x="44958" y="0"/>
                </a:moveTo>
                <a:lnTo>
                  <a:pt x="27432" y="3593"/>
                </a:lnTo>
                <a:lnTo>
                  <a:pt x="13144" y="13392"/>
                </a:lnTo>
                <a:lnTo>
                  <a:pt x="3524" y="27924"/>
                </a:lnTo>
                <a:lnTo>
                  <a:pt x="0" y="45719"/>
                </a:lnTo>
                <a:lnTo>
                  <a:pt x="3524" y="63515"/>
                </a:lnTo>
                <a:lnTo>
                  <a:pt x="13144" y="78047"/>
                </a:lnTo>
                <a:lnTo>
                  <a:pt x="27432" y="87846"/>
                </a:lnTo>
                <a:lnTo>
                  <a:pt x="44958" y="91440"/>
                </a:lnTo>
                <a:lnTo>
                  <a:pt x="62484" y="87846"/>
                </a:lnTo>
                <a:lnTo>
                  <a:pt x="76771" y="78047"/>
                </a:lnTo>
                <a:lnTo>
                  <a:pt x="86391" y="63515"/>
                </a:lnTo>
                <a:lnTo>
                  <a:pt x="89916" y="45719"/>
                </a:lnTo>
                <a:lnTo>
                  <a:pt x="86391" y="27924"/>
                </a:lnTo>
                <a:lnTo>
                  <a:pt x="76771" y="13392"/>
                </a:lnTo>
                <a:lnTo>
                  <a:pt x="62483" y="3593"/>
                </a:lnTo>
                <a:lnTo>
                  <a:pt x="44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03135" y="9105900"/>
            <a:ext cx="90170" cy="91440"/>
          </a:xfrm>
          <a:custGeom>
            <a:avLst/>
            <a:gdLst/>
            <a:ahLst/>
            <a:cxnLst/>
            <a:rect l="l" t="t" r="r" b="b"/>
            <a:pathLst>
              <a:path w="90170" h="91440">
                <a:moveTo>
                  <a:pt x="89916" y="45719"/>
                </a:moveTo>
                <a:lnTo>
                  <a:pt x="86391" y="27924"/>
                </a:lnTo>
                <a:lnTo>
                  <a:pt x="76771" y="13392"/>
                </a:lnTo>
                <a:lnTo>
                  <a:pt x="62483" y="3593"/>
                </a:lnTo>
                <a:lnTo>
                  <a:pt x="44958" y="0"/>
                </a:lnTo>
                <a:lnTo>
                  <a:pt x="27432" y="3593"/>
                </a:lnTo>
                <a:lnTo>
                  <a:pt x="13144" y="13392"/>
                </a:lnTo>
                <a:lnTo>
                  <a:pt x="3524" y="27924"/>
                </a:lnTo>
                <a:lnTo>
                  <a:pt x="0" y="45719"/>
                </a:lnTo>
                <a:lnTo>
                  <a:pt x="3524" y="63515"/>
                </a:lnTo>
                <a:lnTo>
                  <a:pt x="13144" y="78047"/>
                </a:lnTo>
                <a:lnTo>
                  <a:pt x="27432" y="87846"/>
                </a:lnTo>
                <a:lnTo>
                  <a:pt x="44958" y="91440"/>
                </a:lnTo>
                <a:lnTo>
                  <a:pt x="62484" y="87846"/>
                </a:lnTo>
                <a:lnTo>
                  <a:pt x="76771" y="78047"/>
                </a:lnTo>
                <a:lnTo>
                  <a:pt x="86391" y="63515"/>
                </a:lnTo>
                <a:lnTo>
                  <a:pt x="89916" y="457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46747" y="9456419"/>
            <a:ext cx="185927" cy="1844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93992" y="9480804"/>
            <a:ext cx="91440" cy="90170"/>
          </a:xfrm>
          <a:custGeom>
            <a:avLst/>
            <a:gdLst/>
            <a:ahLst/>
            <a:cxnLst/>
            <a:rect l="l" t="t" r="r" b="b"/>
            <a:pathLst>
              <a:path w="91440" h="90170">
                <a:moveTo>
                  <a:pt x="45719" y="0"/>
                </a:moveTo>
                <a:lnTo>
                  <a:pt x="27914" y="3533"/>
                </a:lnTo>
                <a:lnTo>
                  <a:pt x="13382" y="13168"/>
                </a:lnTo>
                <a:lnTo>
                  <a:pt x="3589" y="27458"/>
                </a:lnTo>
                <a:lnTo>
                  <a:pt x="0" y="44958"/>
                </a:lnTo>
                <a:lnTo>
                  <a:pt x="3589" y="62457"/>
                </a:lnTo>
                <a:lnTo>
                  <a:pt x="13382" y="76747"/>
                </a:lnTo>
                <a:lnTo>
                  <a:pt x="27914" y="86382"/>
                </a:lnTo>
                <a:lnTo>
                  <a:pt x="45719" y="89916"/>
                </a:lnTo>
                <a:lnTo>
                  <a:pt x="63525" y="86382"/>
                </a:lnTo>
                <a:lnTo>
                  <a:pt x="78057" y="76747"/>
                </a:lnTo>
                <a:lnTo>
                  <a:pt x="87850" y="62457"/>
                </a:lnTo>
                <a:lnTo>
                  <a:pt x="91439" y="44958"/>
                </a:lnTo>
                <a:lnTo>
                  <a:pt x="87850" y="27458"/>
                </a:lnTo>
                <a:lnTo>
                  <a:pt x="78057" y="13168"/>
                </a:lnTo>
                <a:lnTo>
                  <a:pt x="63525" y="353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93992" y="9480804"/>
            <a:ext cx="91440" cy="90170"/>
          </a:xfrm>
          <a:custGeom>
            <a:avLst/>
            <a:gdLst/>
            <a:ahLst/>
            <a:cxnLst/>
            <a:rect l="l" t="t" r="r" b="b"/>
            <a:pathLst>
              <a:path w="91440" h="90170">
                <a:moveTo>
                  <a:pt x="91439" y="44958"/>
                </a:moveTo>
                <a:lnTo>
                  <a:pt x="87850" y="27458"/>
                </a:lnTo>
                <a:lnTo>
                  <a:pt x="78057" y="13168"/>
                </a:lnTo>
                <a:lnTo>
                  <a:pt x="63525" y="3533"/>
                </a:lnTo>
                <a:lnTo>
                  <a:pt x="45719" y="0"/>
                </a:lnTo>
                <a:lnTo>
                  <a:pt x="27914" y="3533"/>
                </a:lnTo>
                <a:lnTo>
                  <a:pt x="13382" y="13168"/>
                </a:lnTo>
                <a:lnTo>
                  <a:pt x="3589" y="27458"/>
                </a:lnTo>
                <a:lnTo>
                  <a:pt x="0" y="44958"/>
                </a:lnTo>
                <a:lnTo>
                  <a:pt x="3589" y="62457"/>
                </a:lnTo>
                <a:lnTo>
                  <a:pt x="13382" y="76747"/>
                </a:lnTo>
                <a:lnTo>
                  <a:pt x="27914" y="86382"/>
                </a:lnTo>
                <a:lnTo>
                  <a:pt x="45719" y="89916"/>
                </a:lnTo>
                <a:lnTo>
                  <a:pt x="63525" y="86382"/>
                </a:lnTo>
                <a:lnTo>
                  <a:pt x="78057" y="76747"/>
                </a:lnTo>
                <a:lnTo>
                  <a:pt x="87850" y="62457"/>
                </a:lnTo>
                <a:lnTo>
                  <a:pt x="91439" y="4495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837" y="410601"/>
            <a:ext cx="3241040" cy="186245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400" spc="-25" b="1">
                <a:latin typeface="Arial"/>
                <a:cs typeface="Arial"/>
              </a:rPr>
              <a:t>Specialization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2400" spc="-100">
                <a:latin typeface="Arial"/>
                <a:cs typeface="Arial"/>
              </a:rPr>
              <a:t>encourages </a:t>
            </a:r>
            <a:r>
              <a:rPr dirty="0" sz="2400" spc="30">
                <a:latin typeface="Arial"/>
                <a:cs typeface="Arial"/>
              </a:rPr>
              <a:t>trade </a:t>
            </a:r>
            <a:r>
              <a:rPr dirty="0" sz="2400" spc="-130">
                <a:latin typeface="Arial"/>
                <a:cs typeface="Arial"/>
              </a:rPr>
              <a:t>among  </a:t>
            </a:r>
            <a:r>
              <a:rPr dirty="0" sz="2400" spc="-35">
                <a:latin typeface="Arial"/>
                <a:cs typeface="Arial"/>
              </a:rPr>
              <a:t>countries </a:t>
            </a:r>
            <a:r>
              <a:rPr dirty="0" sz="2400" spc="-100">
                <a:latin typeface="Arial"/>
                <a:cs typeface="Arial"/>
              </a:rPr>
              <a:t>because </a:t>
            </a:r>
            <a:r>
              <a:rPr dirty="0" sz="2400" spc="-150">
                <a:latin typeface="Arial"/>
                <a:cs typeface="Arial"/>
              </a:rPr>
              <a:t>no  </a:t>
            </a:r>
            <a:r>
              <a:rPr dirty="0" sz="2400" spc="-10">
                <a:latin typeface="Arial"/>
                <a:cs typeface="Arial"/>
              </a:rPr>
              <a:t>country </a:t>
            </a:r>
            <a:r>
              <a:rPr dirty="0" sz="2400" spc="-70">
                <a:latin typeface="Arial"/>
                <a:cs typeface="Arial"/>
              </a:rPr>
              <a:t>produces  </a:t>
            </a:r>
            <a:r>
              <a:rPr dirty="0" sz="2400" spc="-35">
                <a:latin typeface="Arial"/>
                <a:cs typeface="Arial"/>
              </a:rPr>
              <a:t>everything </a:t>
            </a:r>
            <a:r>
              <a:rPr dirty="0" sz="2400" spc="85">
                <a:latin typeface="Arial"/>
                <a:cs typeface="Arial"/>
              </a:rPr>
              <a:t>it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needs.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5462" y="4929238"/>
          <a:ext cx="6769734" cy="3935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6345"/>
                <a:gridCol w="2256409"/>
                <a:gridCol w="2256409"/>
              </a:tblGrid>
              <a:tr h="491375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066673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066838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23444" y="2915410"/>
            <a:ext cx="7554468" cy="7069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9647" y="3561588"/>
            <a:ext cx="1045463" cy="106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22320" y="3584447"/>
            <a:ext cx="786130" cy="897255"/>
          </a:xfrm>
          <a:custGeom>
            <a:avLst/>
            <a:gdLst/>
            <a:ahLst/>
            <a:cxnLst/>
            <a:rect l="l" t="t" r="r" b="b"/>
            <a:pathLst>
              <a:path w="786129" h="897254">
                <a:moveTo>
                  <a:pt x="612013" y="723138"/>
                </a:moveTo>
                <a:lnTo>
                  <a:pt x="612013" y="896874"/>
                </a:lnTo>
                <a:lnTo>
                  <a:pt x="727836" y="838962"/>
                </a:lnTo>
                <a:lnTo>
                  <a:pt x="640968" y="838962"/>
                </a:lnTo>
                <a:lnTo>
                  <a:pt x="640968" y="781050"/>
                </a:lnTo>
                <a:lnTo>
                  <a:pt x="727837" y="781050"/>
                </a:lnTo>
                <a:lnTo>
                  <a:pt x="612013" y="723138"/>
                </a:lnTo>
                <a:close/>
              </a:path>
              <a:path w="786129" h="897254">
                <a:moveTo>
                  <a:pt x="363981" y="28955"/>
                </a:moveTo>
                <a:lnTo>
                  <a:pt x="363981" y="810005"/>
                </a:lnTo>
                <a:lnTo>
                  <a:pt x="366256" y="821281"/>
                </a:lnTo>
                <a:lnTo>
                  <a:pt x="372459" y="830484"/>
                </a:lnTo>
                <a:lnTo>
                  <a:pt x="381662" y="836687"/>
                </a:lnTo>
                <a:lnTo>
                  <a:pt x="392938" y="838962"/>
                </a:lnTo>
                <a:lnTo>
                  <a:pt x="612013" y="838962"/>
                </a:lnTo>
                <a:lnTo>
                  <a:pt x="612013" y="810005"/>
                </a:lnTo>
                <a:lnTo>
                  <a:pt x="421893" y="810005"/>
                </a:lnTo>
                <a:lnTo>
                  <a:pt x="392938" y="781050"/>
                </a:lnTo>
                <a:lnTo>
                  <a:pt x="421893" y="781050"/>
                </a:lnTo>
                <a:lnTo>
                  <a:pt x="421893" y="57912"/>
                </a:lnTo>
                <a:lnTo>
                  <a:pt x="392938" y="57912"/>
                </a:lnTo>
                <a:lnTo>
                  <a:pt x="363981" y="28955"/>
                </a:lnTo>
                <a:close/>
              </a:path>
              <a:path w="786129" h="897254">
                <a:moveTo>
                  <a:pt x="727837" y="781050"/>
                </a:moveTo>
                <a:lnTo>
                  <a:pt x="640968" y="781050"/>
                </a:lnTo>
                <a:lnTo>
                  <a:pt x="640968" y="838962"/>
                </a:lnTo>
                <a:lnTo>
                  <a:pt x="727836" y="838962"/>
                </a:lnTo>
                <a:lnTo>
                  <a:pt x="785749" y="810005"/>
                </a:lnTo>
                <a:lnTo>
                  <a:pt x="727837" y="781050"/>
                </a:lnTo>
                <a:close/>
              </a:path>
              <a:path w="786129" h="897254">
                <a:moveTo>
                  <a:pt x="421893" y="781050"/>
                </a:moveTo>
                <a:lnTo>
                  <a:pt x="392938" y="781050"/>
                </a:lnTo>
                <a:lnTo>
                  <a:pt x="421893" y="810005"/>
                </a:lnTo>
                <a:lnTo>
                  <a:pt x="421893" y="781050"/>
                </a:lnTo>
                <a:close/>
              </a:path>
              <a:path w="786129" h="897254">
                <a:moveTo>
                  <a:pt x="612013" y="781050"/>
                </a:moveTo>
                <a:lnTo>
                  <a:pt x="421893" y="781050"/>
                </a:lnTo>
                <a:lnTo>
                  <a:pt x="421893" y="810005"/>
                </a:lnTo>
                <a:lnTo>
                  <a:pt x="612013" y="810005"/>
                </a:lnTo>
                <a:lnTo>
                  <a:pt x="612013" y="781050"/>
                </a:lnTo>
                <a:close/>
              </a:path>
              <a:path w="786129" h="897254">
                <a:moveTo>
                  <a:pt x="392938" y="0"/>
                </a:moveTo>
                <a:lnTo>
                  <a:pt x="0" y="0"/>
                </a:lnTo>
                <a:lnTo>
                  <a:pt x="0" y="57912"/>
                </a:lnTo>
                <a:lnTo>
                  <a:pt x="363981" y="57912"/>
                </a:lnTo>
                <a:lnTo>
                  <a:pt x="363981" y="28955"/>
                </a:lnTo>
                <a:lnTo>
                  <a:pt x="421893" y="28955"/>
                </a:lnTo>
                <a:lnTo>
                  <a:pt x="419619" y="17680"/>
                </a:lnTo>
                <a:lnTo>
                  <a:pt x="413416" y="8477"/>
                </a:lnTo>
                <a:lnTo>
                  <a:pt x="404213" y="2274"/>
                </a:lnTo>
                <a:lnTo>
                  <a:pt x="392938" y="0"/>
                </a:lnTo>
                <a:close/>
              </a:path>
              <a:path w="786129" h="897254">
                <a:moveTo>
                  <a:pt x="421893" y="28955"/>
                </a:moveTo>
                <a:lnTo>
                  <a:pt x="363981" y="28955"/>
                </a:lnTo>
                <a:lnTo>
                  <a:pt x="392938" y="57912"/>
                </a:lnTo>
                <a:lnTo>
                  <a:pt x="421893" y="57912"/>
                </a:lnTo>
                <a:lnTo>
                  <a:pt x="421893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462" y="4929238"/>
            <a:ext cx="2256790" cy="491490"/>
          </a:xfrm>
          <a:custGeom>
            <a:avLst/>
            <a:gdLst/>
            <a:ahLst/>
            <a:cxnLst/>
            <a:rect l="l" t="t" r="r" b="b"/>
            <a:pathLst>
              <a:path w="2256790" h="491489">
                <a:moveTo>
                  <a:pt x="0" y="491375"/>
                </a:moveTo>
                <a:lnTo>
                  <a:pt x="2256409" y="491375"/>
                </a:lnTo>
                <a:lnTo>
                  <a:pt x="2256409" y="0"/>
                </a:lnTo>
                <a:lnTo>
                  <a:pt x="0" y="0"/>
                </a:lnTo>
                <a:lnTo>
                  <a:pt x="0" y="49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81807" y="4929238"/>
            <a:ext cx="2256790" cy="491490"/>
          </a:xfrm>
          <a:custGeom>
            <a:avLst/>
            <a:gdLst/>
            <a:ahLst/>
            <a:cxnLst/>
            <a:rect l="l" t="t" r="r" b="b"/>
            <a:pathLst>
              <a:path w="2256790" h="491489">
                <a:moveTo>
                  <a:pt x="0" y="491375"/>
                </a:moveTo>
                <a:lnTo>
                  <a:pt x="2256409" y="491375"/>
                </a:lnTo>
                <a:lnTo>
                  <a:pt x="2256409" y="0"/>
                </a:lnTo>
                <a:lnTo>
                  <a:pt x="0" y="0"/>
                </a:lnTo>
                <a:lnTo>
                  <a:pt x="0" y="49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38216" y="4929238"/>
            <a:ext cx="2256790" cy="491490"/>
          </a:xfrm>
          <a:custGeom>
            <a:avLst/>
            <a:gdLst/>
            <a:ahLst/>
            <a:cxnLst/>
            <a:rect l="l" t="t" r="r" b="b"/>
            <a:pathLst>
              <a:path w="2256790" h="491489">
                <a:moveTo>
                  <a:pt x="0" y="491375"/>
                </a:moveTo>
                <a:lnTo>
                  <a:pt x="2256409" y="491375"/>
                </a:lnTo>
                <a:lnTo>
                  <a:pt x="2256409" y="0"/>
                </a:lnTo>
                <a:lnTo>
                  <a:pt x="0" y="0"/>
                </a:lnTo>
                <a:lnTo>
                  <a:pt x="0" y="49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81807" y="4922773"/>
            <a:ext cx="0" cy="3948429"/>
          </a:xfrm>
          <a:custGeom>
            <a:avLst/>
            <a:gdLst/>
            <a:ahLst/>
            <a:cxnLst/>
            <a:rect l="l" t="t" r="r" b="b"/>
            <a:pathLst>
              <a:path w="0" h="3948429">
                <a:moveTo>
                  <a:pt x="0" y="0"/>
                </a:moveTo>
                <a:lnTo>
                  <a:pt x="0" y="39483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8216" y="4922773"/>
            <a:ext cx="0" cy="3948429"/>
          </a:xfrm>
          <a:custGeom>
            <a:avLst/>
            <a:gdLst/>
            <a:ahLst/>
            <a:cxnLst/>
            <a:rect l="l" t="t" r="r" b="b"/>
            <a:pathLst>
              <a:path w="0" h="3948429">
                <a:moveTo>
                  <a:pt x="0" y="0"/>
                </a:moveTo>
                <a:lnTo>
                  <a:pt x="0" y="39483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9112" y="542061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9112" y="673125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112" y="779792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462" y="4922773"/>
            <a:ext cx="0" cy="3948429"/>
          </a:xfrm>
          <a:custGeom>
            <a:avLst/>
            <a:gdLst/>
            <a:ahLst/>
            <a:cxnLst/>
            <a:rect l="l" t="t" r="r" b="b"/>
            <a:pathLst>
              <a:path w="0" h="3948429">
                <a:moveTo>
                  <a:pt x="0" y="0"/>
                </a:moveTo>
                <a:lnTo>
                  <a:pt x="0" y="39483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94626" y="4922773"/>
            <a:ext cx="0" cy="3948429"/>
          </a:xfrm>
          <a:custGeom>
            <a:avLst/>
            <a:gdLst/>
            <a:ahLst/>
            <a:cxnLst/>
            <a:rect l="l" t="t" r="r" b="b"/>
            <a:pathLst>
              <a:path w="0" h="3948429">
                <a:moveTo>
                  <a:pt x="0" y="0"/>
                </a:moveTo>
                <a:lnTo>
                  <a:pt x="0" y="39483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9112" y="4929123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9112" y="8864765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29361" y="2935223"/>
          <a:ext cx="7343140" cy="698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2632"/>
              </a:tblGrid>
              <a:tr h="126492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035039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2300"/>
                        </a:spcBef>
                        <a:tabLst>
                          <a:tab pos="4022090" algn="l"/>
                          <a:tab pos="4479290" algn="l"/>
                        </a:tabLst>
                      </a:pPr>
                      <a:r>
                        <a:rPr dirty="0" sz="2800" spc="-665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2800" spc="-6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800" spc="-830">
                          <a:latin typeface="Verdana"/>
                          <a:cs typeface="Verdana"/>
                        </a:rPr>
                        <a:t>ECONOMIC   </a:t>
                      </a:r>
                      <a:r>
                        <a:rPr dirty="0" sz="2800" spc="-7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800" spc="-810">
                          <a:latin typeface="Verdana"/>
                          <a:cs typeface="Verdana"/>
                        </a:rPr>
                        <a:t>SYSTEM	</a:t>
                      </a:r>
                      <a:r>
                        <a:rPr dirty="0" baseline="-16666" sz="3000" spc="-165" b="1">
                          <a:latin typeface="Arial"/>
                          <a:cs typeface="Arial"/>
                        </a:rPr>
                        <a:t>1.	</a:t>
                      </a:r>
                      <a:r>
                        <a:rPr dirty="0" baseline="-16666" sz="3000" spc="-120" b="1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baseline="-16666" sz="3000" spc="22">
                          <a:latin typeface="Arial"/>
                          <a:cs typeface="Arial"/>
                        </a:rPr>
                        <a:t>to</a:t>
                      </a:r>
                      <a:r>
                        <a:rPr dirty="0" baseline="-16666" sz="3000" spc="8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6666" sz="3000" spc="-82">
                          <a:latin typeface="Arial"/>
                          <a:cs typeface="Arial"/>
                        </a:rPr>
                        <a:t>produce?</a:t>
                      </a:r>
                      <a:endParaRPr baseline="-16666" sz="3000">
                        <a:latin typeface="Arial"/>
                        <a:cs typeface="Arial"/>
                      </a:endParaRPr>
                    </a:p>
                    <a:p>
                      <a:pPr marL="351790">
                        <a:lnSpc>
                          <a:spcPts val="2685"/>
                        </a:lnSpc>
                        <a:tabLst>
                          <a:tab pos="4022090" algn="l"/>
                          <a:tab pos="4479290" algn="l"/>
                        </a:tabLst>
                      </a:pPr>
                      <a:r>
                        <a:rPr dirty="0" sz="2800" spc="-835">
                          <a:latin typeface="Verdana"/>
                          <a:cs typeface="Verdana"/>
                        </a:rPr>
                        <a:t>MUST    </a:t>
                      </a:r>
                      <a:r>
                        <a:rPr dirty="0" sz="2800" spc="-795">
                          <a:latin typeface="Verdana"/>
                          <a:cs typeface="Verdana"/>
                        </a:rPr>
                        <a:t>ANSWER  </a:t>
                      </a:r>
                      <a:r>
                        <a:rPr dirty="0" sz="2800" spc="-6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800" spc="-665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2800" spc="-3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800" spc="-710">
                          <a:latin typeface="Verdana"/>
                          <a:cs typeface="Verdana"/>
                        </a:rPr>
                        <a:t>BASIC	</a:t>
                      </a:r>
                      <a:r>
                        <a:rPr dirty="0" baseline="11111" sz="3000" spc="-209" b="1">
                          <a:latin typeface="Arial"/>
                          <a:cs typeface="Arial"/>
                        </a:rPr>
                        <a:t>2.	</a:t>
                      </a:r>
                      <a:r>
                        <a:rPr dirty="0" baseline="11111" sz="3000" spc="-352" b="1">
                          <a:latin typeface="Arial"/>
                          <a:cs typeface="Arial"/>
                        </a:rPr>
                        <a:t>How  </a:t>
                      </a:r>
                      <a:r>
                        <a:rPr dirty="0" baseline="11111" sz="3000" spc="22">
                          <a:latin typeface="Arial"/>
                          <a:cs typeface="Arial"/>
                        </a:rPr>
                        <a:t>to</a:t>
                      </a:r>
                      <a:r>
                        <a:rPr dirty="0" baseline="11111" sz="3000" spc="-18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111" sz="3000" spc="-82">
                          <a:latin typeface="Arial"/>
                          <a:cs typeface="Arial"/>
                        </a:rPr>
                        <a:t>produce?</a:t>
                      </a:r>
                      <a:endParaRPr baseline="11111" sz="3000">
                        <a:latin typeface="Arial"/>
                        <a:cs typeface="Arial"/>
                      </a:endParaRPr>
                    </a:p>
                    <a:p>
                      <a:pPr marL="991869">
                        <a:lnSpc>
                          <a:spcPts val="2685"/>
                        </a:lnSpc>
                        <a:tabLst>
                          <a:tab pos="4022090" algn="l"/>
                          <a:tab pos="4479290" algn="l"/>
                        </a:tabLst>
                      </a:pPr>
                      <a:r>
                        <a:rPr dirty="0" baseline="-26785" sz="4200" spc="-1155">
                          <a:latin typeface="Verdana"/>
                          <a:cs typeface="Verdana"/>
                        </a:rPr>
                        <a:t>QUESTIONS:	</a:t>
                      </a:r>
                      <a:r>
                        <a:rPr dirty="0" sz="2000" spc="-114" b="1">
                          <a:latin typeface="Arial"/>
                          <a:cs typeface="Arial"/>
                        </a:rPr>
                        <a:t>3.	</a:t>
                      </a:r>
                      <a:r>
                        <a:rPr dirty="0" sz="2000" spc="-200" b="1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2000" spc="-105" b="1">
                          <a:latin typeface="Arial"/>
                          <a:cs typeface="Arial"/>
                        </a:rPr>
                        <a:t>whom </a:t>
                      </a:r>
                      <a:r>
                        <a:rPr dirty="0" sz="20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-55">
                          <a:latin typeface="Arial"/>
                          <a:cs typeface="Arial"/>
                        </a:rPr>
                        <a:t> produce?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algn="ctr" marL="1962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145030" algn="l"/>
                          <a:tab pos="4531995" algn="l"/>
                        </a:tabLst>
                      </a:pPr>
                      <a:r>
                        <a:rPr dirty="0" sz="18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	</a:t>
                      </a:r>
                      <a:r>
                        <a:rPr dirty="0" sz="18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	</a:t>
                      </a:r>
                      <a:r>
                        <a:rPr dirty="0" sz="180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931160" marR="454659" indent="-287020">
                        <a:lnSpc>
                          <a:spcPct val="100000"/>
                        </a:lnSpc>
                        <a:spcBef>
                          <a:spcPts val="1330"/>
                        </a:spcBef>
                        <a:buChar char="•"/>
                        <a:tabLst>
                          <a:tab pos="2931160" algn="l"/>
                          <a:tab pos="4900930" algn="l"/>
                          <a:tab pos="5187315" algn="l"/>
                        </a:tabLst>
                      </a:pPr>
                      <a:r>
                        <a:rPr dirty="0" sz="1600" spc="-70">
                          <a:latin typeface="Arial"/>
                          <a:cs typeface="Arial"/>
                        </a:rPr>
                        <a:t>Produce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they	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Tribes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South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survive		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America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Africa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21334">
                        <a:lnSpc>
                          <a:spcPts val="2080"/>
                        </a:lnSpc>
                        <a:tabLst>
                          <a:tab pos="2644140" algn="l"/>
                          <a:tab pos="2930525" algn="l"/>
                          <a:tab pos="4900930" algn="l"/>
                          <a:tab pos="5187315" algn="l"/>
                        </a:tabLst>
                      </a:pPr>
                      <a:r>
                        <a:rPr dirty="0" baseline="-12152" sz="4800" spc="-1117">
                          <a:latin typeface="Verdana"/>
                          <a:cs typeface="Verdana"/>
                        </a:rPr>
                        <a:t>TRADITIONAL	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customs</a:t>
                      </a:r>
                      <a:r>
                        <a:rPr dirty="0" sz="16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90">
                          <a:latin typeface="Arial"/>
                          <a:cs typeface="Arial"/>
                        </a:rPr>
                        <a:t>&amp;	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600" spc="80">
                          <a:latin typeface="Arial"/>
                          <a:cs typeface="Arial"/>
                        </a:rPr>
                        <a:t>Inuit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5">
                          <a:latin typeface="Arial"/>
                          <a:cs typeface="Arial"/>
                        </a:rPr>
                        <a:t>Canada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>
                        <a:lnSpc>
                          <a:spcPts val="1760"/>
                        </a:lnSpc>
                        <a:tabLst>
                          <a:tab pos="4900930" algn="l"/>
                          <a:tab pos="5187315" algn="l"/>
                        </a:tabLst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beliefs </a:t>
                      </a:r>
                      <a:r>
                        <a:rPr dirty="0" sz="1600" spc="12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past	•	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Aborigines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r" marR="138049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Aust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 indent="-287020">
                        <a:lnSpc>
                          <a:spcPts val="1120"/>
                        </a:lnSpc>
                        <a:spcBef>
                          <a:spcPts val="720"/>
                        </a:spcBef>
                        <a:buChar char="•"/>
                        <a:tabLst>
                          <a:tab pos="2931160" algn="l"/>
                          <a:tab pos="4900930" algn="l"/>
                          <a:tab pos="5187315" algn="l"/>
                        </a:tabLst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economic	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600" spc="-155">
                          <a:latin typeface="Arial"/>
                          <a:cs typeface="Arial"/>
                        </a:rPr>
                        <a:t>No 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pure</a:t>
                      </a:r>
                      <a:r>
                        <a:rPr dirty="0" sz="16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command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69875">
                        <a:lnSpc>
                          <a:spcPts val="2880"/>
                        </a:lnSpc>
                        <a:tabLst>
                          <a:tab pos="2414270" algn="l"/>
                          <a:tab pos="4670425" algn="l"/>
                        </a:tabLst>
                      </a:pPr>
                      <a:r>
                        <a:rPr dirty="0" baseline="-28645" sz="4800" spc="-1537">
                          <a:latin typeface="Verdana"/>
                          <a:cs typeface="Verdana"/>
                        </a:rPr>
                        <a:t>COMMAND	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made	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systems, 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6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0">
                          <a:latin typeface="Arial"/>
                          <a:cs typeface="Arial"/>
                        </a:rPr>
                        <a:t>Cuba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>
                        <a:lnSpc>
                          <a:spcPts val="1760"/>
                        </a:lnSpc>
                        <a:tabLst>
                          <a:tab pos="5187315" algn="l"/>
                        </a:tabLst>
                      </a:pPr>
                      <a:r>
                        <a:rPr dirty="0" sz="1600" spc="-6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government	</a:t>
                      </a:r>
                      <a:r>
                        <a:rPr dirty="0" sz="1600" spc="-190">
                          <a:latin typeface="Arial"/>
                          <a:cs typeface="Arial"/>
                        </a:rPr>
                        <a:t>&amp;  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North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Korea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r" marR="171323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 indent="-287020">
                        <a:lnSpc>
                          <a:spcPts val="1120"/>
                        </a:lnSpc>
                        <a:spcBef>
                          <a:spcPts val="720"/>
                        </a:spcBef>
                        <a:buChar char="•"/>
                        <a:tabLst>
                          <a:tab pos="2931160" algn="l"/>
                          <a:tab pos="4900930" algn="l"/>
                          <a:tab pos="5187315" algn="l"/>
                        </a:tabLst>
                      </a:pPr>
                      <a:r>
                        <a:rPr dirty="0" sz="1600" spc="-40"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citizens	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600" spc="-155">
                          <a:latin typeface="Arial"/>
                          <a:cs typeface="Arial"/>
                        </a:rPr>
                        <a:t>No 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pure</a:t>
                      </a:r>
                      <a:r>
                        <a:rPr dirty="0" sz="16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30">
                          <a:latin typeface="Arial"/>
                          <a:cs typeface="Arial"/>
                        </a:rPr>
                        <a:t>market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43204">
                        <a:lnSpc>
                          <a:spcPts val="2880"/>
                        </a:lnSpc>
                        <a:tabLst>
                          <a:tab pos="2260600" algn="l"/>
                          <a:tab pos="4517390" algn="l"/>
                        </a:tabLst>
                      </a:pPr>
                      <a:r>
                        <a:rPr dirty="0" baseline="-28645" sz="4800" spc="-1327">
                          <a:latin typeface="Verdana"/>
                          <a:cs typeface="Verdana"/>
                        </a:rPr>
                        <a:t>MARKET	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economic	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systems, 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10">
                          <a:latin typeface="Arial"/>
                          <a:cs typeface="Arial"/>
                        </a:rPr>
                        <a:t>US,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>
                        <a:lnSpc>
                          <a:spcPts val="1760"/>
                        </a:lnSpc>
                        <a:tabLst>
                          <a:tab pos="5187315" algn="l"/>
                        </a:tabLst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6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on	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Australia, </a:t>
                      </a:r>
                      <a:r>
                        <a:rPr dirty="0" sz="1600" spc="-19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Japan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31160">
                        <a:lnSpc>
                          <a:spcPct val="100000"/>
                        </a:lnSpc>
                        <a:tabLst>
                          <a:tab pos="5187315" algn="l"/>
                        </a:tabLst>
                      </a:pPr>
                      <a:r>
                        <a:rPr dirty="0" sz="1600" spc="-45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demand	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close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6468">
                <a:tc>
                  <a:txBody>
                    <a:bodyPr/>
                    <a:lstStyle/>
                    <a:p>
                      <a:pPr marL="1477010">
                        <a:lnSpc>
                          <a:spcPts val="5685"/>
                        </a:lnSpc>
                      </a:pPr>
                      <a:r>
                        <a:rPr dirty="0" sz="5500" spc="-16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ECONOMIC  </a:t>
                      </a:r>
                      <a:r>
                        <a:rPr dirty="0" sz="5500" spc="-13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5500" spc="-15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SYSTEMS</a:t>
                      </a:r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3245">
                <a:tc>
                  <a:txBody>
                    <a:bodyPr/>
                    <a:lstStyle/>
                    <a:p>
                      <a:pPr/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128015" y="96011"/>
            <a:ext cx="7554468" cy="2619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3934" y="179070"/>
            <a:ext cx="7343140" cy="2407920"/>
          </a:xfrm>
          <a:custGeom>
            <a:avLst/>
            <a:gdLst/>
            <a:ahLst/>
            <a:cxnLst/>
            <a:rect l="l" t="t" r="r" b="b"/>
            <a:pathLst>
              <a:path w="7343140" h="2407920">
                <a:moveTo>
                  <a:pt x="0" y="2407920"/>
                </a:moveTo>
                <a:lnTo>
                  <a:pt x="7342632" y="2407920"/>
                </a:lnTo>
                <a:lnTo>
                  <a:pt x="7342632" y="0"/>
                </a:lnTo>
                <a:lnTo>
                  <a:pt x="0" y="0"/>
                </a:lnTo>
                <a:lnTo>
                  <a:pt x="0" y="2407920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03903" y="158495"/>
            <a:ext cx="3880104" cy="267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37076" y="391668"/>
            <a:ext cx="3215639" cy="2011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18026" y="372618"/>
            <a:ext cx="3253740" cy="2049780"/>
          </a:xfrm>
          <a:custGeom>
            <a:avLst/>
            <a:gdLst/>
            <a:ahLst/>
            <a:cxnLst/>
            <a:rect l="l" t="t" r="r" b="b"/>
            <a:pathLst>
              <a:path w="3253740" h="2049780">
                <a:moveTo>
                  <a:pt x="0" y="2049779"/>
                </a:moveTo>
                <a:lnTo>
                  <a:pt x="3253739" y="2049779"/>
                </a:lnTo>
                <a:lnTo>
                  <a:pt x="3253739" y="0"/>
                </a:lnTo>
                <a:lnTo>
                  <a:pt x="0" y="0"/>
                </a:lnTo>
                <a:lnTo>
                  <a:pt x="0" y="204977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43800" y="6400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3444" y="121920"/>
            <a:ext cx="7554468" cy="617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361" y="204977"/>
            <a:ext cx="7343140" cy="5968365"/>
          </a:xfrm>
          <a:custGeom>
            <a:avLst/>
            <a:gdLst/>
            <a:ahLst/>
            <a:cxnLst/>
            <a:rect l="l" t="t" r="r" b="b"/>
            <a:pathLst>
              <a:path w="7343140" h="5968365">
                <a:moveTo>
                  <a:pt x="0" y="5967984"/>
                </a:moveTo>
                <a:lnTo>
                  <a:pt x="7342632" y="5967984"/>
                </a:lnTo>
                <a:lnTo>
                  <a:pt x="7342632" y="0"/>
                </a:lnTo>
                <a:lnTo>
                  <a:pt x="0" y="0"/>
                </a:lnTo>
                <a:lnTo>
                  <a:pt x="0" y="5967984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0291" y="445714"/>
            <a:ext cx="6207125" cy="104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2099"/>
              </a:lnSpc>
              <a:buChar char="•"/>
              <a:tabLst>
                <a:tab pos="299720" algn="l"/>
              </a:tabLst>
            </a:pPr>
            <a:r>
              <a:rPr dirty="0" sz="2200" spc="-70">
                <a:latin typeface="Arial"/>
                <a:cs typeface="Arial"/>
              </a:rPr>
              <a:t>Most </a:t>
            </a:r>
            <a:r>
              <a:rPr dirty="0" sz="2200" spc="10" b="1">
                <a:latin typeface="Arial"/>
                <a:cs typeface="Arial"/>
              </a:rPr>
              <a:t>democratic </a:t>
            </a:r>
            <a:r>
              <a:rPr dirty="0" sz="2200" spc="25" b="1">
                <a:latin typeface="Arial"/>
                <a:cs typeface="Arial"/>
              </a:rPr>
              <a:t>countries </a:t>
            </a:r>
            <a:r>
              <a:rPr dirty="0" sz="2200" spc="-114">
                <a:latin typeface="Arial"/>
                <a:cs typeface="Arial"/>
              </a:rPr>
              <a:t>have </a:t>
            </a:r>
            <a:r>
              <a:rPr dirty="0" sz="2200" spc="-150">
                <a:latin typeface="Arial"/>
                <a:cs typeface="Arial"/>
              </a:rPr>
              <a:t>a </a:t>
            </a:r>
            <a:r>
              <a:rPr dirty="0" sz="2200" spc="-45">
                <a:latin typeface="Arial"/>
                <a:cs typeface="Arial"/>
              </a:rPr>
              <a:t>mix </a:t>
            </a:r>
            <a:r>
              <a:rPr dirty="0" sz="2200" spc="165">
                <a:latin typeface="Arial"/>
                <a:cs typeface="Arial"/>
              </a:rPr>
              <a:t>of  </a:t>
            </a:r>
            <a:r>
              <a:rPr dirty="0" sz="2200" spc="-40">
                <a:latin typeface="Arial"/>
                <a:cs typeface="Arial"/>
              </a:rPr>
              <a:t>government control </a:t>
            </a:r>
            <a:r>
              <a:rPr dirty="0" sz="2200" spc="-110">
                <a:latin typeface="Arial"/>
                <a:cs typeface="Arial"/>
              </a:rPr>
              <a:t>and </a:t>
            </a:r>
            <a:r>
              <a:rPr dirty="0" sz="2200" spc="-25">
                <a:latin typeface="Arial"/>
                <a:cs typeface="Arial"/>
              </a:rPr>
              <a:t>private </a:t>
            </a:r>
            <a:r>
              <a:rPr dirty="0" sz="2200" spc="-105">
                <a:latin typeface="Arial"/>
                <a:cs typeface="Arial"/>
              </a:rPr>
              <a:t>individuals </a:t>
            </a:r>
            <a:r>
              <a:rPr dirty="0" sz="2200" spc="-90">
                <a:latin typeface="Arial"/>
                <a:cs typeface="Arial"/>
              </a:rPr>
              <a:t>making  </a:t>
            </a:r>
            <a:r>
              <a:rPr dirty="0" sz="2200" spc="-95">
                <a:latin typeface="Arial"/>
                <a:cs typeface="Arial"/>
              </a:rPr>
              <a:t>economic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decisions.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6979" y="2589276"/>
            <a:ext cx="2904744" cy="3683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0151" y="2822448"/>
            <a:ext cx="2240279" cy="3019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21101" y="2803398"/>
            <a:ext cx="2278380" cy="3057525"/>
          </a:xfrm>
          <a:custGeom>
            <a:avLst/>
            <a:gdLst/>
            <a:ahLst/>
            <a:cxnLst/>
            <a:rect l="l" t="t" r="r" b="b"/>
            <a:pathLst>
              <a:path w="2278379" h="3057525">
                <a:moveTo>
                  <a:pt x="0" y="3057143"/>
                </a:moveTo>
                <a:lnTo>
                  <a:pt x="2278379" y="3057143"/>
                </a:lnTo>
                <a:lnTo>
                  <a:pt x="2278379" y="0"/>
                </a:lnTo>
                <a:lnTo>
                  <a:pt x="0" y="0"/>
                </a:lnTo>
                <a:lnTo>
                  <a:pt x="0" y="305714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197602" y="3018282"/>
            <a:ext cx="2194560" cy="2360930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378460" indent="-286385">
              <a:lnSpc>
                <a:spcPct val="100000"/>
              </a:lnSpc>
              <a:spcBef>
                <a:spcPts val="755"/>
              </a:spcBef>
              <a:buChar char="•"/>
              <a:tabLst>
                <a:tab pos="379095" algn="l"/>
              </a:tabLst>
            </a:pPr>
            <a:r>
              <a:rPr dirty="0" sz="1800" spc="55">
                <a:latin typeface="Arial"/>
                <a:cs typeface="Arial"/>
              </a:rPr>
              <a:t>Japan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35">
                <a:latin typeface="Arial"/>
                <a:cs typeface="Arial"/>
              </a:rPr>
              <a:t>Israel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130">
                <a:latin typeface="Arial"/>
                <a:cs typeface="Arial"/>
              </a:rPr>
              <a:t>Turkey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50">
                <a:latin typeface="Arial"/>
                <a:cs typeface="Arial"/>
              </a:rPr>
              <a:t>Saudi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Arabia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30">
                <a:latin typeface="Arial"/>
                <a:cs typeface="Arial"/>
              </a:rPr>
              <a:t>Nigeria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-45">
                <a:latin typeface="Arial"/>
                <a:cs typeface="Arial"/>
              </a:rPr>
              <a:t>India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90">
                <a:latin typeface="Arial"/>
                <a:cs typeface="Arial"/>
              </a:rPr>
              <a:t>South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215"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15">
                <a:latin typeface="Arial"/>
                <a:cs typeface="Arial"/>
              </a:rPr>
              <a:t>China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(mostly)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329" y="3012185"/>
            <a:ext cx="2170430" cy="238696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371475" indent="-287020">
              <a:lnSpc>
                <a:spcPct val="100000"/>
              </a:lnSpc>
              <a:spcBef>
                <a:spcPts val="615"/>
              </a:spcBef>
              <a:buChar char="•"/>
              <a:tabLst>
                <a:tab pos="372110" algn="l"/>
              </a:tabLst>
            </a:pPr>
            <a:r>
              <a:rPr dirty="0" sz="1800" spc="140">
                <a:latin typeface="Arial"/>
                <a:cs typeface="Arial"/>
              </a:rPr>
              <a:t>Australia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90">
                <a:latin typeface="Arial"/>
                <a:cs typeface="Arial"/>
              </a:rPr>
              <a:t>Canada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65">
                <a:latin typeface="Arial"/>
                <a:cs typeface="Arial"/>
              </a:rPr>
              <a:t>Brazil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-15">
                <a:latin typeface="Arial"/>
                <a:cs typeface="Arial"/>
              </a:rPr>
              <a:t>Mexico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-20"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75">
                <a:latin typeface="Arial"/>
                <a:cs typeface="Arial"/>
              </a:rPr>
              <a:t>Germany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40">
                <a:latin typeface="Arial"/>
                <a:cs typeface="Arial"/>
              </a:rPr>
              <a:t>Russia</a:t>
            </a:r>
            <a:endParaRPr sz="1800">
              <a:latin typeface="Arial"/>
              <a:cs typeface="Arial"/>
            </a:endParaRPr>
          </a:p>
          <a:p>
            <a:pPr marL="371475" indent="-287020">
              <a:lnSpc>
                <a:spcPct val="100000"/>
              </a:lnSpc>
              <a:buChar char="•"/>
              <a:tabLst>
                <a:tab pos="372110" algn="l"/>
              </a:tabLst>
            </a:pPr>
            <a:r>
              <a:rPr dirty="0" sz="1800" spc="75">
                <a:latin typeface="Arial"/>
                <a:cs typeface="Arial"/>
              </a:rPr>
              <a:t>United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Kingdom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0291" y="1584101"/>
            <a:ext cx="6571615" cy="9105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91700"/>
              </a:lnSpc>
              <a:buChar char="•"/>
              <a:tabLst>
                <a:tab pos="299720" algn="l"/>
                <a:tab pos="3308985" algn="l"/>
              </a:tabLst>
            </a:pPr>
            <a:r>
              <a:rPr dirty="0" sz="2200" spc="-75"/>
              <a:t>These </a:t>
            </a:r>
            <a:r>
              <a:rPr dirty="0" sz="2200" spc="-35"/>
              <a:t>countries</a:t>
            </a:r>
            <a:r>
              <a:rPr dirty="0" sz="2200" spc="220"/>
              <a:t> </a:t>
            </a:r>
            <a:r>
              <a:rPr dirty="0" sz="2200" spc="-114"/>
              <a:t>have</a:t>
            </a:r>
            <a:r>
              <a:rPr dirty="0" sz="2200" spc="90"/>
              <a:t> </a:t>
            </a:r>
            <a:r>
              <a:rPr dirty="0" sz="2200" spc="-150"/>
              <a:t>a	</a:t>
            </a:r>
            <a:r>
              <a:rPr dirty="0" baseline="-10732" sz="6600" spc="652"/>
              <a:t>MIXED</a:t>
            </a:r>
            <a:r>
              <a:rPr dirty="0" baseline="-10732" sz="6600" spc="-802"/>
              <a:t> </a:t>
            </a:r>
            <a:r>
              <a:rPr dirty="0" sz="2200" spc="-95"/>
              <a:t>economic </a:t>
            </a:r>
            <a:r>
              <a:rPr dirty="0" sz="2200" spc="-25"/>
              <a:t> </a:t>
            </a:r>
            <a:r>
              <a:rPr dirty="0" sz="2200" spc="-5"/>
              <a:t>system.</a:t>
            </a:r>
            <a:endParaRPr sz="2200"/>
          </a:p>
        </p:txBody>
      </p:sp>
      <p:sp>
        <p:nvSpPr>
          <p:cNvPr id="13" name="object 13"/>
          <p:cNvSpPr/>
          <p:nvPr/>
        </p:nvSpPr>
        <p:spPr>
          <a:xfrm>
            <a:off x="0" y="6364223"/>
            <a:ext cx="77724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1" y="640156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5175" y="9067800"/>
            <a:ext cx="7279005" cy="737870"/>
          </a:xfrm>
          <a:custGeom>
            <a:avLst/>
            <a:gdLst/>
            <a:ahLst/>
            <a:cxnLst/>
            <a:rect l="l" t="t" r="r" b="b"/>
            <a:pathLst>
              <a:path w="7279005" h="737870">
                <a:moveTo>
                  <a:pt x="0" y="737616"/>
                </a:moveTo>
                <a:lnTo>
                  <a:pt x="7278624" y="737616"/>
                </a:lnTo>
                <a:lnTo>
                  <a:pt x="7278624" y="0"/>
                </a:lnTo>
                <a:lnTo>
                  <a:pt x="0" y="0"/>
                </a:lnTo>
                <a:lnTo>
                  <a:pt x="0" y="737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5175" y="9067800"/>
            <a:ext cx="7279005" cy="737870"/>
          </a:xfrm>
          <a:custGeom>
            <a:avLst/>
            <a:gdLst/>
            <a:ahLst/>
            <a:cxnLst/>
            <a:rect l="l" t="t" r="r" b="b"/>
            <a:pathLst>
              <a:path w="7279005" h="737870">
                <a:moveTo>
                  <a:pt x="0" y="737616"/>
                </a:moveTo>
                <a:lnTo>
                  <a:pt x="7278624" y="737616"/>
                </a:lnTo>
                <a:lnTo>
                  <a:pt x="7278624" y="0"/>
                </a:lnTo>
                <a:lnTo>
                  <a:pt x="0" y="0"/>
                </a:lnTo>
                <a:lnTo>
                  <a:pt x="0" y="7376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728" y="6547102"/>
            <a:ext cx="7554468" cy="3412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5645" y="6630161"/>
            <a:ext cx="7343140" cy="3200400"/>
          </a:xfrm>
          <a:custGeom>
            <a:avLst/>
            <a:gdLst/>
            <a:ahLst/>
            <a:cxnLst/>
            <a:rect l="l" t="t" r="r" b="b"/>
            <a:pathLst>
              <a:path w="7343140" h="3200400">
                <a:moveTo>
                  <a:pt x="0" y="3200400"/>
                </a:moveTo>
                <a:lnTo>
                  <a:pt x="7342632" y="3200400"/>
                </a:lnTo>
                <a:lnTo>
                  <a:pt x="7342632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31114" y="6733158"/>
            <a:ext cx="6906259" cy="318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1778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900" spc="-65">
                <a:latin typeface="Arial"/>
                <a:cs typeface="Arial"/>
              </a:rPr>
              <a:t>Countries </a:t>
            </a:r>
            <a:r>
              <a:rPr dirty="0" sz="1900" spc="15">
                <a:latin typeface="Arial"/>
                <a:cs typeface="Arial"/>
              </a:rPr>
              <a:t>trade </a:t>
            </a:r>
            <a:r>
              <a:rPr dirty="0" sz="1900" spc="-114">
                <a:latin typeface="Arial"/>
                <a:cs typeface="Arial"/>
              </a:rPr>
              <a:t>goods </a:t>
            </a:r>
            <a:r>
              <a:rPr dirty="0" sz="1900" spc="-80">
                <a:latin typeface="Arial"/>
                <a:cs typeface="Arial"/>
              </a:rPr>
              <a:t>because </a:t>
            </a:r>
            <a:r>
              <a:rPr dirty="0" sz="1900" spc="-120">
                <a:latin typeface="Arial"/>
                <a:cs typeface="Arial"/>
              </a:rPr>
              <a:t>no </a:t>
            </a:r>
            <a:r>
              <a:rPr dirty="0" sz="1900" spc="-10">
                <a:latin typeface="Arial"/>
                <a:cs typeface="Arial"/>
              </a:rPr>
              <a:t>country </a:t>
            </a:r>
            <a:r>
              <a:rPr dirty="0" sz="1900" spc="-85">
                <a:latin typeface="Arial"/>
                <a:cs typeface="Arial"/>
              </a:rPr>
              <a:t>has </a:t>
            </a:r>
            <a:r>
              <a:rPr dirty="0" sz="1900" spc="-90">
                <a:latin typeface="Arial"/>
                <a:cs typeface="Arial"/>
              </a:rPr>
              <a:t>all </a:t>
            </a:r>
            <a:r>
              <a:rPr dirty="0" sz="1900" spc="50">
                <a:latin typeface="Arial"/>
                <a:cs typeface="Arial"/>
              </a:rPr>
              <a:t>the </a:t>
            </a:r>
            <a:r>
              <a:rPr dirty="0" sz="1900" spc="-30">
                <a:latin typeface="Arial"/>
                <a:cs typeface="Arial"/>
              </a:rPr>
              <a:t>resources  </a:t>
            </a:r>
            <a:r>
              <a:rPr dirty="0" sz="1900" spc="-35">
                <a:latin typeface="Arial"/>
                <a:cs typeface="Arial"/>
              </a:rPr>
              <a:t>necessary </a:t>
            </a:r>
            <a:r>
              <a:rPr dirty="0" sz="1900" spc="15">
                <a:latin typeface="Arial"/>
                <a:cs typeface="Arial"/>
              </a:rPr>
              <a:t>to </a:t>
            </a:r>
            <a:r>
              <a:rPr dirty="0" sz="1900" spc="35">
                <a:latin typeface="Arial"/>
                <a:cs typeface="Arial"/>
              </a:rPr>
              <a:t>efficiently </a:t>
            </a:r>
            <a:r>
              <a:rPr dirty="0" sz="1900" spc="-60">
                <a:latin typeface="Arial"/>
                <a:cs typeface="Arial"/>
              </a:rPr>
              <a:t>produce </a:t>
            </a:r>
            <a:r>
              <a:rPr dirty="0" sz="1900" spc="-30">
                <a:latin typeface="Arial"/>
                <a:cs typeface="Arial"/>
              </a:rPr>
              <a:t>everything </a:t>
            </a:r>
            <a:r>
              <a:rPr dirty="0" sz="1900" spc="40">
                <a:latin typeface="Arial"/>
                <a:cs typeface="Arial"/>
              </a:rPr>
              <a:t>its </a:t>
            </a:r>
            <a:r>
              <a:rPr dirty="0" sz="1900" spc="-80">
                <a:latin typeface="Arial"/>
                <a:cs typeface="Arial"/>
              </a:rPr>
              <a:t>people</a:t>
            </a:r>
            <a:r>
              <a:rPr dirty="0" sz="1900" spc="30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need.</a:t>
            </a:r>
            <a:endParaRPr sz="1900">
              <a:latin typeface="Arial"/>
              <a:cs typeface="Arial"/>
            </a:endParaRPr>
          </a:p>
          <a:p>
            <a:pPr marL="299085" marR="73025" indent="-286385">
              <a:lnSpc>
                <a:spcPct val="100000"/>
              </a:lnSpc>
              <a:spcBef>
                <a:spcPts val="1440"/>
              </a:spcBef>
              <a:buChar char="•"/>
              <a:tabLst>
                <a:tab pos="299720" algn="l"/>
              </a:tabLst>
            </a:pPr>
            <a:r>
              <a:rPr dirty="0" sz="1900" spc="-65">
                <a:latin typeface="Arial"/>
                <a:cs typeface="Arial"/>
              </a:rPr>
              <a:t>Countries </a:t>
            </a:r>
            <a:r>
              <a:rPr dirty="0" sz="1900" spc="-85">
                <a:latin typeface="Arial"/>
                <a:cs typeface="Arial"/>
              </a:rPr>
              <a:t>specialize </a:t>
            </a:r>
            <a:r>
              <a:rPr dirty="0" sz="1900" spc="-114">
                <a:latin typeface="Arial"/>
                <a:cs typeface="Arial"/>
              </a:rPr>
              <a:t>in </a:t>
            </a:r>
            <a:r>
              <a:rPr dirty="0" sz="1900" spc="5">
                <a:latin typeface="Arial"/>
                <a:cs typeface="Arial"/>
              </a:rPr>
              <a:t>what </a:t>
            </a:r>
            <a:r>
              <a:rPr dirty="0" sz="1900" spc="15">
                <a:latin typeface="Arial"/>
                <a:cs typeface="Arial"/>
              </a:rPr>
              <a:t>they </a:t>
            </a:r>
            <a:r>
              <a:rPr dirty="0" sz="1900" spc="-110">
                <a:latin typeface="Arial"/>
                <a:cs typeface="Arial"/>
              </a:rPr>
              <a:t>do </a:t>
            </a:r>
            <a:r>
              <a:rPr dirty="0" sz="1900" spc="-25">
                <a:latin typeface="Arial"/>
                <a:cs typeface="Arial"/>
              </a:rPr>
              <a:t>best, </a:t>
            </a:r>
            <a:r>
              <a:rPr dirty="0" sz="1900" spc="-50">
                <a:latin typeface="Arial"/>
                <a:cs typeface="Arial"/>
              </a:rPr>
              <a:t>which </a:t>
            </a:r>
            <a:r>
              <a:rPr dirty="0" sz="1900" spc="-70">
                <a:latin typeface="Arial"/>
                <a:cs typeface="Arial"/>
              </a:rPr>
              <a:t>keeps </a:t>
            </a:r>
            <a:r>
              <a:rPr dirty="0" sz="1900" spc="50">
                <a:latin typeface="Arial"/>
                <a:cs typeface="Arial"/>
              </a:rPr>
              <a:t>the </a:t>
            </a:r>
            <a:r>
              <a:rPr dirty="0" sz="1900" spc="5">
                <a:latin typeface="Arial"/>
                <a:cs typeface="Arial"/>
              </a:rPr>
              <a:t>cost  </a:t>
            </a:r>
            <a:r>
              <a:rPr dirty="0" sz="1900" spc="140">
                <a:latin typeface="Arial"/>
                <a:cs typeface="Arial"/>
              </a:rPr>
              <a:t>of </a:t>
            </a:r>
            <a:r>
              <a:rPr dirty="0" sz="1900" spc="20">
                <a:latin typeface="Arial"/>
                <a:cs typeface="Arial"/>
              </a:rPr>
              <a:t>items </a:t>
            </a:r>
            <a:r>
              <a:rPr dirty="0" sz="1900" spc="-60">
                <a:latin typeface="Arial"/>
                <a:cs typeface="Arial"/>
              </a:rPr>
              <a:t>produced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lower.</a:t>
            </a:r>
            <a:endParaRPr sz="19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320"/>
              </a:spcBef>
              <a:buChar char="•"/>
              <a:tabLst>
                <a:tab pos="299720" algn="l"/>
              </a:tabLst>
            </a:pPr>
            <a:r>
              <a:rPr dirty="0" sz="1900" spc="-95">
                <a:latin typeface="Arial"/>
                <a:cs typeface="Arial"/>
              </a:rPr>
              <a:t>Specialization </a:t>
            </a:r>
            <a:r>
              <a:rPr dirty="0" sz="1900" spc="-60">
                <a:latin typeface="Arial"/>
                <a:cs typeface="Arial"/>
              </a:rPr>
              <a:t>increases </a:t>
            </a:r>
            <a:r>
              <a:rPr dirty="0" sz="1900" spc="15">
                <a:latin typeface="Arial"/>
                <a:cs typeface="Arial"/>
              </a:rPr>
              <a:t>trade </a:t>
            </a:r>
            <a:r>
              <a:rPr dirty="0" sz="1900" spc="-80">
                <a:latin typeface="Arial"/>
                <a:cs typeface="Arial"/>
              </a:rPr>
              <a:t>because </a:t>
            </a:r>
            <a:r>
              <a:rPr dirty="0" sz="1900" spc="-130">
                <a:latin typeface="Arial"/>
                <a:cs typeface="Arial"/>
              </a:rPr>
              <a:t>a </a:t>
            </a:r>
            <a:r>
              <a:rPr dirty="0" sz="1900" spc="-10">
                <a:latin typeface="Arial"/>
                <a:cs typeface="Arial"/>
              </a:rPr>
              <a:t>country </a:t>
            </a:r>
            <a:r>
              <a:rPr dirty="0" sz="1900" spc="-100">
                <a:latin typeface="Arial"/>
                <a:cs typeface="Arial"/>
              </a:rPr>
              <a:t>can </a:t>
            </a:r>
            <a:r>
              <a:rPr dirty="0" sz="1900">
                <a:latin typeface="Arial"/>
                <a:cs typeface="Arial"/>
              </a:rPr>
              <a:t>get </a:t>
            </a:r>
            <a:r>
              <a:rPr dirty="0" sz="1900" spc="5">
                <a:latin typeface="Arial"/>
                <a:cs typeface="Arial"/>
              </a:rPr>
              <a:t>what </a:t>
            </a:r>
            <a:r>
              <a:rPr dirty="0" sz="1900" spc="65">
                <a:latin typeface="Arial"/>
                <a:cs typeface="Arial"/>
              </a:rPr>
              <a:t>it  </a:t>
            </a:r>
            <a:r>
              <a:rPr dirty="0" sz="1900" spc="-65">
                <a:latin typeface="Arial"/>
                <a:cs typeface="Arial"/>
              </a:rPr>
              <a:t>needs </a:t>
            </a:r>
            <a:r>
              <a:rPr dirty="0" sz="1900" spc="5">
                <a:latin typeface="Arial"/>
                <a:cs typeface="Arial"/>
              </a:rPr>
              <a:t>at </a:t>
            </a:r>
            <a:r>
              <a:rPr dirty="0" sz="1900" spc="-130">
                <a:latin typeface="Arial"/>
                <a:cs typeface="Arial"/>
              </a:rPr>
              <a:t>a </a:t>
            </a:r>
            <a:r>
              <a:rPr dirty="0" sz="1900" spc="-40">
                <a:latin typeface="Arial"/>
                <a:cs typeface="Arial"/>
              </a:rPr>
              <a:t>lower</a:t>
            </a:r>
            <a:r>
              <a:rPr dirty="0" sz="1900" spc="2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cost.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565910">
              <a:lnSpc>
                <a:spcPts val="6555"/>
              </a:lnSpc>
            </a:pPr>
            <a:r>
              <a:rPr dirty="0" sz="5500" spc="-1265">
                <a:solidFill>
                  <a:srgbClr val="FFFFFF"/>
                </a:solidFill>
                <a:latin typeface="Verdana"/>
                <a:cs typeface="Verdana"/>
              </a:rPr>
              <a:t>SPECIALIZATION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242" y="415925"/>
            <a:ext cx="3337560" cy="274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7075">
              <a:lnSpc>
                <a:spcPct val="100000"/>
              </a:lnSpc>
            </a:pPr>
            <a:r>
              <a:rPr dirty="0" sz="2000" spc="-70" b="1">
                <a:latin typeface="Arial"/>
                <a:cs typeface="Arial"/>
              </a:rPr>
              <a:t>One U.S. </a:t>
            </a:r>
            <a:r>
              <a:rPr dirty="0" sz="2000" spc="-40" b="1">
                <a:latin typeface="Arial"/>
                <a:cs typeface="Arial"/>
              </a:rPr>
              <a:t>dollar</a:t>
            </a:r>
            <a:r>
              <a:rPr dirty="0" sz="2000" spc="340" b="1">
                <a:latin typeface="Arial"/>
                <a:cs typeface="Arial"/>
              </a:rPr>
              <a:t> </a:t>
            </a:r>
            <a:r>
              <a:rPr dirty="0" sz="2000" spc="-190" b="1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2200" spc="-140">
                <a:latin typeface="Arial"/>
                <a:cs typeface="Arial"/>
              </a:rPr>
              <a:t>.92 </a:t>
            </a:r>
            <a:r>
              <a:rPr dirty="0" sz="2200" spc="-110">
                <a:latin typeface="Arial"/>
                <a:cs typeface="Arial"/>
              </a:rPr>
              <a:t>European </a:t>
            </a:r>
            <a:r>
              <a:rPr dirty="0" sz="2200" spc="-185">
                <a:latin typeface="Arial"/>
                <a:cs typeface="Arial"/>
              </a:rPr>
              <a:t>Union 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euros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80">
                <a:latin typeface="Arial"/>
                <a:cs typeface="Arial"/>
              </a:rPr>
              <a:t>16.69 </a:t>
            </a:r>
            <a:r>
              <a:rPr dirty="0" sz="2200" spc="-155">
                <a:latin typeface="Arial"/>
                <a:cs typeface="Arial"/>
              </a:rPr>
              <a:t>Mexican</a:t>
            </a:r>
            <a:r>
              <a:rPr dirty="0" sz="2200" spc="13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pesos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80">
                <a:latin typeface="Arial"/>
                <a:cs typeface="Arial"/>
              </a:rPr>
              <a:t>1.32 </a:t>
            </a:r>
            <a:r>
              <a:rPr dirty="0" sz="2200" spc="-170">
                <a:latin typeface="Arial"/>
                <a:cs typeface="Arial"/>
              </a:rPr>
              <a:t>Canadian</a:t>
            </a:r>
            <a:r>
              <a:rPr dirty="0" sz="2200" spc="10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dollars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65">
                <a:latin typeface="Arial"/>
                <a:cs typeface="Arial"/>
              </a:rPr>
              <a:t>199.05 </a:t>
            </a:r>
            <a:r>
              <a:rPr dirty="0" sz="2200" spc="-125">
                <a:latin typeface="Arial"/>
                <a:cs typeface="Arial"/>
              </a:rPr>
              <a:t>Nigerian</a:t>
            </a:r>
            <a:r>
              <a:rPr dirty="0" sz="2200" spc="9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naira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110">
                <a:latin typeface="Arial"/>
                <a:cs typeface="Arial"/>
              </a:rPr>
              <a:t>3.75 </a:t>
            </a:r>
            <a:r>
              <a:rPr dirty="0" sz="2200" spc="-150">
                <a:latin typeface="Arial"/>
                <a:cs typeface="Arial"/>
              </a:rPr>
              <a:t>Saudi </a:t>
            </a:r>
            <a:r>
              <a:rPr dirty="0" sz="2200" spc="-80">
                <a:latin typeface="Arial"/>
                <a:cs typeface="Arial"/>
              </a:rPr>
              <a:t>Arabian</a:t>
            </a:r>
            <a:r>
              <a:rPr dirty="0" sz="2200" spc="29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riyal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25">
                <a:latin typeface="Arial"/>
                <a:cs typeface="Arial"/>
              </a:rPr>
              <a:t>123 </a:t>
            </a:r>
            <a:r>
              <a:rPr dirty="0" sz="2200" spc="-75">
                <a:latin typeface="Arial"/>
                <a:cs typeface="Arial"/>
              </a:rPr>
              <a:t>Japanese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yen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75">
                <a:latin typeface="Arial"/>
                <a:cs typeface="Arial"/>
              </a:rPr>
              <a:t>6.36 </a:t>
            </a:r>
            <a:r>
              <a:rPr dirty="0" sz="2200" spc="-135">
                <a:latin typeface="Arial"/>
                <a:cs typeface="Arial"/>
              </a:rPr>
              <a:t>Chinese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yuan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9900" y="4109973"/>
          <a:ext cx="6847205" cy="402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744"/>
                <a:gridCol w="2548890"/>
                <a:gridCol w="2282316"/>
              </a:tblGrid>
              <a:tr h="533653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53288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53161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928243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257554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7535" y="3803902"/>
            <a:ext cx="7554468" cy="616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900" y="4109973"/>
            <a:ext cx="2016125" cy="534035"/>
          </a:xfrm>
          <a:custGeom>
            <a:avLst/>
            <a:gdLst/>
            <a:ahLst/>
            <a:cxnLst/>
            <a:rect l="l" t="t" r="r" b="b"/>
            <a:pathLst>
              <a:path w="2016125" h="534035">
                <a:moveTo>
                  <a:pt x="0" y="533653"/>
                </a:moveTo>
                <a:lnTo>
                  <a:pt x="2015744" y="533653"/>
                </a:lnTo>
                <a:lnTo>
                  <a:pt x="2015744" y="0"/>
                </a:lnTo>
                <a:lnTo>
                  <a:pt x="0" y="0"/>
                </a:lnTo>
                <a:lnTo>
                  <a:pt x="0" y="533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5644" y="4109973"/>
            <a:ext cx="2548890" cy="534035"/>
          </a:xfrm>
          <a:custGeom>
            <a:avLst/>
            <a:gdLst/>
            <a:ahLst/>
            <a:cxnLst/>
            <a:rect l="l" t="t" r="r" b="b"/>
            <a:pathLst>
              <a:path w="2548890" h="534035">
                <a:moveTo>
                  <a:pt x="0" y="533653"/>
                </a:moveTo>
                <a:lnTo>
                  <a:pt x="2548762" y="533653"/>
                </a:lnTo>
                <a:lnTo>
                  <a:pt x="2548762" y="0"/>
                </a:lnTo>
                <a:lnTo>
                  <a:pt x="0" y="0"/>
                </a:lnTo>
                <a:lnTo>
                  <a:pt x="0" y="533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4534" y="4109973"/>
            <a:ext cx="2282825" cy="534035"/>
          </a:xfrm>
          <a:custGeom>
            <a:avLst/>
            <a:gdLst/>
            <a:ahLst/>
            <a:cxnLst/>
            <a:rect l="l" t="t" r="r" b="b"/>
            <a:pathLst>
              <a:path w="2282825" h="534035">
                <a:moveTo>
                  <a:pt x="0" y="533653"/>
                </a:moveTo>
                <a:lnTo>
                  <a:pt x="2282316" y="533653"/>
                </a:lnTo>
                <a:lnTo>
                  <a:pt x="2282316" y="0"/>
                </a:lnTo>
                <a:lnTo>
                  <a:pt x="0" y="0"/>
                </a:lnTo>
                <a:lnTo>
                  <a:pt x="0" y="533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85644" y="4103623"/>
            <a:ext cx="0" cy="4038600"/>
          </a:xfrm>
          <a:custGeom>
            <a:avLst/>
            <a:gdLst/>
            <a:ahLst/>
            <a:cxnLst/>
            <a:rect l="l" t="t" r="r" b="b"/>
            <a:pathLst>
              <a:path w="0" h="4038600">
                <a:moveTo>
                  <a:pt x="0" y="0"/>
                </a:moveTo>
                <a:lnTo>
                  <a:pt x="0" y="403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34534" y="4103623"/>
            <a:ext cx="0" cy="4038600"/>
          </a:xfrm>
          <a:custGeom>
            <a:avLst/>
            <a:gdLst/>
            <a:ahLst/>
            <a:cxnLst/>
            <a:rect l="l" t="t" r="r" b="b"/>
            <a:pathLst>
              <a:path w="0" h="4038600">
                <a:moveTo>
                  <a:pt x="0" y="0"/>
                </a:moveTo>
                <a:lnTo>
                  <a:pt x="0" y="403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550" y="4643628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3550" y="5296915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3550" y="5950077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3550" y="6878319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9900" y="4103623"/>
            <a:ext cx="0" cy="4038600"/>
          </a:xfrm>
          <a:custGeom>
            <a:avLst/>
            <a:gdLst/>
            <a:ahLst/>
            <a:cxnLst/>
            <a:rect l="l" t="t" r="r" b="b"/>
            <a:pathLst>
              <a:path w="0" h="4038600">
                <a:moveTo>
                  <a:pt x="0" y="0"/>
                </a:moveTo>
                <a:lnTo>
                  <a:pt x="0" y="403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6851" y="4103623"/>
            <a:ext cx="0" cy="4038600"/>
          </a:xfrm>
          <a:custGeom>
            <a:avLst/>
            <a:gdLst/>
            <a:ahLst/>
            <a:cxnLst/>
            <a:rect l="l" t="t" r="r" b="b"/>
            <a:pathLst>
              <a:path w="0" h="4038600">
                <a:moveTo>
                  <a:pt x="0" y="0"/>
                </a:moveTo>
                <a:lnTo>
                  <a:pt x="0" y="403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3550" y="4109973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3550" y="8135873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 h="0">
                <a:moveTo>
                  <a:pt x="0" y="0"/>
                </a:moveTo>
                <a:lnTo>
                  <a:pt x="6859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03454" y="3823715"/>
          <a:ext cx="7343140" cy="607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2632"/>
              </a:tblGrid>
              <a:tr h="126492">
                <a:tc>
                  <a:txBody>
                    <a:bodyPr/>
                    <a:lstStyle/>
                    <a:p>
                      <a:pPr/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5195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57555">
                        <a:lnSpc>
                          <a:spcPct val="100000"/>
                        </a:lnSpc>
                        <a:tabLst>
                          <a:tab pos="2910840" algn="l"/>
                          <a:tab pos="5295265" algn="l"/>
                        </a:tabLst>
                      </a:pPr>
                      <a:r>
                        <a:rPr dirty="0" sz="180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FACTOR	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	</a:t>
                      </a:r>
                      <a:r>
                        <a:rPr dirty="0" sz="180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374265">
                        <a:lnSpc>
                          <a:spcPts val="1565"/>
                        </a:lnSpc>
                        <a:spcBef>
                          <a:spcPts val="1495"/>
                        </a:spcBef>
                        <a:tabLst>
                          <a:tab pos="4923155" algn="l"/>
                        </a:tabLst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6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come	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Trees, </a:t>
                      </a:r>
                      <a:r>
                        <a:rPr dirty="0" sz="1600" spc="-114">
                          <a:latin typeface="Arial"/>
                          <a:cs typeface="Arial"/>
                        </a:rPr>
                        <a:t>oil,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minerals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27685">
                        <a:lnSpc>
                          <a:spcPts val="1805"/>
                        </a:lnSpc>
                        <a:tabLst>
                          <a:tab pos="2373630" algn="l"/>
                        </a:tabLst>
                      </a:pPr>
                      <a:r>
                        <a:rPr dirty="0" sz="1800" spc="-484">
                          <a:latin typeface="Verdana"/>
                          <a:cs typeface="Verdana"/>
                        </a:rPr>
                        <a:t>NATURAL  </a:t>
                      </a:r>
                      <a:r>
                        <a:rPr dirty="0" sz="1800" spc="-4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65">
                          <a:latin typeface="Verdana"/>
                          <a:cs typeface="Verdana"/>
                        </a:rPr>
                        <a:t>RESOURCES	</a:t>
                      </a:r>
                      <a:r>
                        <a:rPr dirty="0" baseline="-17361" sz="2400" b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baseline="-17361" sz="2400" spc="-22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baseline="-17361" sz="2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7361" sz="2400" spc="-15" b="1">
                          <a:latin typeface="Arial"/>
                          <a:cs typeface="Arial"/>
                        </a:rPr>
                        <a:t>earth</a:t>
                      </a:r>
                      <a:endParaRPr baseline="-17361" sz="2400">
                        <a:latin typeface="Arial"/>
                        <a:cs typeface="Arial"/>
                      </a:endParaRPr>
                    </a:p>
                    <a:p>
                      <a:pPr marL="2374265">
                        <a:lnSpc>
                          <a:spcPts val="1565"/>
                        </a:lnSpc>
                        <a:spcBef>
                          <a:spcPts val="1775"/>
                        </a:spcBef>
                        <a:tabLst>
                          <a:tab pos="4923155" algn="l"/>
                        </a:tabLst>
                      </a:pPr>
                      <a:r>
                        <a:rPr dirty="0" sz="1600" spc="-140" b="1">
                          <a:latin typeface="Arial"/>
                          <a:cs typeface="Arial"/>
                        </a:rPr>
                        <a:t>People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6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perform</a:t>
                      </a:r>
                      <a:r>
                        <a:rPr dirty="0" sz="16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labor	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Education and</a:t>
                      </a:r>
                      <a:r>
                        <a:rPr dirty="0" sz="16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skills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7705">
                        <a:lnSpc>
                          <a:spcPts val="1805"/>
                        </a:lnSpc>
                        <a:tabLst>
                          <a:tab pos="4923155" algn="l"/>
                        </a:tabLst>
                      </a:pPr>
                      <a:r>
                        <a:rPr dirty="0" sz="1800" spc="-540">
                          <a:latin typeface="Verdana"/>
                          <a:cs typeface="Verdana"/>
                        </a:rPr>
                        <a:t>HUMAN   </a:t>
                      </a:r>
                      <a:r>
                        <a:rPr dirty="0" sz="1800" spc="-4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425">
                          <a:latin typeface="Verdana"/>
                          <a:cs typeface="Verdana"/>
                        </a:rPr>
                        <a:t>CAPITAL	</a:t>
                      </a:r>
                      <a:r>
                        <a:rPr dirty="0" baseline="-17361" sz="2400" spc="-67">
                          <a:latin typeface="Arial"/>
                          <a:cs typeface="Arial"/>
                        </a:rPr>
                        <a:t>training</a:t>
                      </a:r>
                      <a:endParaRPr baseline="-17361" sz="2400">
                        <a:latin typeface="Arial"/>
                        <a:cs typeface="Arial"/>
                      </a:endParaRPr>
                    </a:p>
                    <a:p>
                      <a:pPr marL="2374265">
                        <a:lnSpc>
                          <a:spcPts val="1820"/>
                        </a:lnSpc>
                        <a:spcBef>
                          <a:spcPts val="1775"/>
                        </a:spcBef>
                        <a:tabLst>
                          <a:tab pos="4923155" algn="l"/>
                        </a:tabLst>
                      </a:pPr>
                      <a:r>
                        <a:rPr dirty="0" sz="1600" spc="60" b="1">
                          <a:latin typeface="Arial"/>
                          <a:cs typeface="Arial"/>
                        </a:rPr>
                        <a:t>Items 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in	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Factories,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machinery,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02945">
                        <a:lnSpc>
                          <a:spcPts val="2039"/>
                        </a:lnSpc>
                        <a:tabLst>
                          <a:tab pos="2373630" algn="l"/>
                          <a:tab pos="4923155" algn="l"/>
                        </a:tabLst>
                      </a:pPr>
                      <a:r>
                        <a:rPr dirty="0" baseline="-16975" sz="2700" spc="-637">
                          <a:latin typeface="Verdana"/>
                          <a:cs typeface="Verdana"/>
                        </a:rPr>
                        <a:t>CAPITAL </a:t>
                      </a:r>
                      <a:r>
                        <a:rPr dirty="0" baseline="-16975" sz="2700" spc="-6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baseline="-16975" sz="2700" spc="-907">
                          <a:latin typeface="Verdana"/>
                          <a:cs typeface="Verdana"/>
                        </a:rPr>
                        <a:t>GOODS	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order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perform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their	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technology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74265">
                        <a:lnSpc>
                          <a:spcPts val="190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jobs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74265" marR="625475">
                        <a:lnSpc>
                          <a:spcPct val="100000"/>
                        </a:lnSpc>
                        <a:tabLst>
                          <a:tab pos="4923155" algn="l"/>
                        </a:tabLst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People </a:t>
                      </a:r>
                      <a:r>
                        <a:rPr dirty="0" sz="1600" spc="3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600" spc="-110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60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 b="1">
                          <a:latin typeface="Arial"/>
                          <a:cs typeface="Arial"/>
                        </a:rPr>
                        <a:t>ideas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who	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Walt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Disney,</a:t>
                      </a:r>
                      <a:r>
                        <a:rPr dirty="0" sz="1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Thomas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willing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600" spc="2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risks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to	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Edison,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Beyoncé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67055">
                        <a:lnSpc>
                          <a:spcPts val="1939"/>
                        </a:lnSpc>
                        <a:tabLst>
                          <a:tab pos="2373630" algn="l"/>
                        </a:tabLst>
                      </a:pPr>
                      <a:r>
                        <a:rPr dirty="0" baseline="1543" sz="2700" spc="-735">
                          <a:latin typeface="Verdana"/>
                          <a:cs typeface="Verdana"/>
                        </a:rPr>
                        <a:t>ENTREPRENEURSHIP	</a:t>
                      </a:r>
                      <a:r>
                        <a:rPr dirty="0" sz="1600" spc="85">
                          <a:latin typeface="Arial"/>
                          <a:cs typeface="Arial"/>
                        </a:rPr>
                        <a:t>start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business </a:t>
                      </a:r>
                      <a:r>
                        <a:rPr dirty="0" sz="1600" spc="2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make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74265">
                        <a:lnSpc>
                          <a:spcPts val="1900"/>
                        </a:lnSpc>
                      </a:pPr>
                      <a:r>
                        <a:rPr dirty="0" sz="1600" spc="-1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product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01115" marR="238125" indent="-112077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800" spc="-3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800" spc="1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800" spc="125">
                          <a:latin typeface="Arial"/>
                          <a:cs typeface="Arial"/>
                        </a:rPr>
                        <a:t>country </a:t>
                      </a:r>
                      <a:r>
                        <a:rPr dirty="0" sz="1800" spc="60">
                          <a:latin typeface="Arial"/>
                          <a:cs typeface="Arial"/>
                        </a:rPr>
                        <a:t>manages </a:t>
                      </a:r>
                      <a:r>
                        <a:rPr dirty="0" sz="1800" spc="185">
                          <a:latin typeface="Arial"/>
                          <a:cs typeface="Arial"/>
                        </a:rPr>
                        <a:t>its </a:t>
                      </a:r>
                      <a:r>
                        <a:rPr dirty="0" sz="1800" spc="90">
                          <a:latin typeface="Arial"/>
                          <a:cs typeface="Arial"/>
                        </a:rPr>
                        <a:t>productive </a:t>
                      </a:r>
                      <a:r>
                        <a:rPr dirty="0" sz="1800" spc="105">
                          <a:latin typeface="Arial"/>
                          <a:cs typeface="Arial"/>
                        </a:rPr>
                        <a:t>resources </a:t>
                      </a:r>
                      <a:r>
                        <a:rPr dirty="0" sz="1800" spc="95">
                          <a:latin typeface="Arial"/>
                          <a:cs typeface="Arial"/>
                        </a:rPr>
                        <a:t>makes </a:t>
                      </a:r>
                      <a:r>
                        <a:rPr dirty="0" sz="1800" spc="1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big  </a:t>
                      </a:r>
                      <a:r>
                        <a:rPr dirty="0" sz="1800" spc="140">
                          <a:latin typeface="Arial"/>
                          <a:cs typeface="Arial"/>
                        </a:rPr>
                        <a:t>difference 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800" spc="15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170">
                          <a:latin typeface="Arial"/>
                          <a:cs typeface="Arial"/>
                        </a:rPr>
                        <a:t>strength </a:t>
                      </a:r>
                      <a:r>
                        <a:rPr dirty="0" sz="1800" spc="22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185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economy.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935">
                <a:tc>
                  <a:txBody>
                    <a:bodyPr/>
                    <a:lstStyle/>
                    <a:p>
                      <a:pPr marL="99695">
                        <a:lnSpc>
                          <a:spcPts val="5170"/>
                        </a:lnSpc>
                      </a:pPr>
                      <a:r>
                        <a:rPr dirty="0" sz="5500" spc="-16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FACTORS    </a:t>
                      </a:r>
                      <a:r>
                        <a:rPr dirty="0" sz="5500" spc="-15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  </a:t>
                      </a:r>
                      <a:r>
                        <a:rPr dirty="0" sz="5500" spc="-16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ECONOMIC   </a:t>
                      </a:r>
                      <a:r>
                        <a:rPr dirty="0" sz="5500" spc="-1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5500" spc="-17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GROWTH</a:t>
                      </a:r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3246">
                <a:tc>
                  <a:txBody>
                    <a:bodyPr/>
                    <a:lstStyle/>
                    <a:p>
                      <a:pPr/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128015" y="146304"/>
            <a:ext cx="7554468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3934" y="229361"/>
            <a:ext cx="7343140" cy="3220720"/>
          </a:xfrm>
          <a:custGeom>
            <a:avLst/>
            <a:gdLst/>
            <a:ahLst/>
            <a:cxnLst/>
            <a:rect l="l" t="t" r="r" b="b"/>
            <a:pathLst>
              <a:path w="7343140" h="3220720">
                <a:moveTo>
                  <a:pt x="0" y="3220212"/>
                </a:moveTo>
                <a:lnTo>
                  <a:pt x="7342632" y="3220212"/>
                </a:lnTo>
                <a:lnTo>
                  <a:pt x="7342632" y="0"/>
                </a:lnTo>
                <a:lnTo>
                  <a:pt x="0" y="0"/>
                </a:lnTo>
                <a:lnTo>
                  <a:pt x="0" y="322021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9644" y="397763"/>
            <a:ext cx="3596640" cy="306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2815" y="630936"/>
            <a:ext cx="2932176" cy="2395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23765" y="611886"/>
            <a:ext cx="2970530" cy="2433955"/>
          </a:xfrm>
          <a:custGeom>
            <a:avLst/>
            <a:gdLst/>
            <a:ahLst/>
            <a:cxnLst/>
            <a:rect l="l" t="t" r="r" b="b"/>
            <a:pathLst>
              <a:path w="2970529" h="2433955">
                <a:moveTo>
                  <a:pt x="0" y="2433828"/>
                </a:moveTo>
                <a:lnTo>
                  <a:pt x="2970276" y="2433828"/>
                </a:lnTo>
                <a:lnTo>
                  <a:pt x="2970276" y="0"/>
                </a:lnTo>
                <a:lnTo>
                  <a:pt x="0" y="0"/>
                </a:lnTo>
                <a:lnTo>
                  <a:pt x="0" y="243382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541" y="8974835"/>
            <a:ext cx="7325359" cy="1006475"/>
          </a:xfrm>
          <a:prstGeom prst="rect">
            <a:avLst/>
          </a:prstGeom>
        </p:spPr>
        <p:txBody>
          <a:bodyPr wrap="square" lIns="0" tIns="3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55"/>
              </a:spcBef>
            </a:pPr>
            <a:r>
              <a:rPr dirty="0" sz="4400" b="1">
                <a:latin typeface="Arial Black"/>
                <a:cs typeface="Arial Black"/>
              </a:rPr>
              <a:t>3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716" y="395731"/>
            <a:ext cx="6784340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45">
                <a:latin typeface="Arial"/>
                <a:cs typeface="Arial"/>
              </a:rPr>
              <a:t>Economists </a:t>
            </a:r>
            <a:r>
              <a:rPr dirty="0" sz="1600" spc="-25">
                <a:latin typeface="Arial"/>
                <a:cs typeface="Arial"/>
              </a:rPr>
              <a:t>measure </a:t>
            </a:r>
            <a:r>
              <a:rPr dirty="0" sz="1600" spc="-110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nation’s </a:t>
            </a:r>
            <a:r>
              <a:rPr dirty="0" sz="1600" spc="-70">
                <a:latin typeface="Arial"/>
                <a:cs typeface="Arial"/>
              </a:rPr>
              <a:t>economic </a:t>
            </a:r>
            <a:r>
              <a:rPr dirty="0" sz="1600">
                <a:latin typeface="Arial"/>
                <a:cs typeface="Arial"/>
              </a:rPr>
              <a:t>performance </a:t>
            </a:r>
            <a:r>
              <a:rPr dirty="0" sz="1600" spc="-60">
                <a:latin typeface="Arial"/>
                <a:cs typeface="Arial"/>
              </a:rPr>
              <a:t>by </a:t>
            </a:r>
            <a:r>
              <a:rPr dirty="0" sz="1600" spc="-70">
                <a:latin typeface="Arial"/>
                <a:cs typeface="Arial"/>
              </a:rPr>
              <a:t>Gross </a:t>
            </a:r>
            <a:r>
              <a:rPr dirty="0" sz="1600" spc="-45">
                <a:latin typeface="Arial"/>
                <a:cs typeface="Arial"/>
              </a:rPr>
              <a:t>Domestic </a:t>
            </a:r>
            <a:r>
              <a:rPr dirty="0" sz="1600" spc="35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Product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(GDP).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430" marR="5080" indent="-286385">
              <a:lnSpc>
                <a:spcPct val="93900"/>
              </a:lnSpc>
              <a:buChar char="•"/>
              <a:tabLst>
                <a:tab pos="393065" algn="l"/>
              </a:tabLst>
            </a:pPr>
            <a:r>
              <a:rPr dirty="0" sz="3200" spc="-15"/>
              <a:t>GDP</a:t>
            </a:r>
            <a:r>
              <a:rPr dirty="0" spc="-15"/>
              <a:t>: </a:t>
            </a:r>
            <a:r>
              <a:rPr dirty="0" spc="40"/>
              <a:t>the </a:t>
            </a:r>
            <a:r>
              <a:rPr dirty="0" spc="-15"/>
              <a:t>total </a:t>
            </a:r>
            <a:r>
              <a:rPr dirty="0" spc="30"/>
              <a:t>market </a:t>
            </a:r>
            <a:r>
              <a:rPr dirty="0" spc="-80"/>
              <a:t>value </a:t>
            </a:r>
            <a:r>
              <a:rPr dirty="0" spc="120"/>
              <a:t>of </a:t>
            </a:r>
            <a:r>
              <a:rPr dirty="0" spc="40"/>
              <a:t>the </a:t>
            </a:r>
            <a:r>
              <a:rPr dirty="0" spc="-100"/>
              <a:t>goods </a:t>
            </a:r>
            <a:r>
              <a:rPr dirty="0" spc="-85"/>
              <a:t>and </a:t>
            </a:r>
            <a:r>
              <a:rPr dirty="0" spc="-35"/>
              <a:t>services </a:t>
            </a:r>
            <a:r>
              <a:rPr dirty="0" spc="-50"/>
              <a:t>produced </a:t>
            </a:r>
            <a:r>
              <a:rPr dirty="0" spc="-60"/>
              <a:t>by </a:t>
            </a:r>
            <a:r>
              <a:rPr dirty="0" spc="-110"/>
              <a:t>a  </a:t>
            </a:r>
            <a:r>
              <a:rPr dirty="0" spc="-15"/>
              <a:t>country’s </a:t>
            </a:r>
            <a:r>
              <a:rPr dirty="0" spc="-65"/>
              <a:t>economy </a:t>
            </a:r>
            <a:r>
              <a:rPr dirty="0" spc="-55"/>
              <a:t>during </a:t>
            </a:r>
            <a:r>
              <a:rPr dirty="0" spc="-110"/>
              <a:t>a </a:t>
            </a:r>
            <a:r>
              <a:rPr dirty="0" spc="-20"/>
              <a:t>specific </a:t>
            </a:r>
            <a:r>
              <a:rPr dirty="0" spc="-55"/>
              <a:t>period </a:t>
            </a:r>
            <a:r>
              <a:rPr dirty="0" spc="120"/>
              <a:t>of </a:t>
            </a:r>
            <a:r>
              <a:rPr dirty="0" spc="135"/>
              <a:t> </a:t>
            </a:r>
            <a:r>
              <a:rPr dirty="0" spc="-10"/>
              <a:t>time.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02716" y="1614931"/>
            <a:ext cx="6734809" cy="7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45">
                <a:latin typeface="Arial"/>
                <a:cs typeface="Arial"/>
              </a:rPr>
              <a:t>Economists </a:t>
            </a:r>
            <a:r>
              <a:rPr dirty="0" sz="1600" spc="-55">
                <a:latin typeface="Arial"/>
                <a:cs typeface="Arial"/>
              </a:rPr>
              <a:t>use </a:t>
            </a:r>
            <a:r>
              <a:rPr dirty="0" sz="1600" spc="-245">
                <a:latin typeface="Arial"/>
                <a:cs typeface="Arial"/>
              </a:rPr>
              <a:t>GDP </a:t>
            </a:r>
            <a:r>
              <a:rPr dirty="0" sz="1600" spc="5">
                <a:latin typeface="Arial"/>
                <a:cs typeface="Arial"/>
              </a:rPr>
              <a:t>to </a:t>
            </a:r>
            <a:r>
              <a:rPr dirty="0" sz="1600" spc="-10">
                <a:latin typeface="Arial"/>
                <a:cs typeface="Arial"/>
              </a:rPr>
              <a:t>determine </a:t>
            </a:r>
            <a:r>
              <a:rPr dirty="0" sz="1600" spc="40">
                <a:latin typeface="Arial"/>
                <a:cs typeface="Arial"/>
              </a:rPr>
              <a:t>the </a:t>
            </a:r>
            <a:r>
              <a:rPr dirty="0" sz="1600" spc="-15">
                <a:latin typeface="Arial"/>
                <a:cs typeface="Arial"/>
              </a:rPr>
              <a:t>health </a:t>
            </a:r>
            <a:r>
              <a:rPr dirty="0" sz="1600" spc="120">
                <a:latin typeface="Arial"/>
                <a:cs typeface="Arial"/>
              </a:rPr>
              <a:t>of </a:t>
            </a:r>
            <a:r>
              <a:rPr dirty="0" sz="1600" spc="-110">
                <a:latin typeface="Arial"/>
                <a:cs typeface="Arial"/>
              </a:rPr>
              <a:t>a </a:t>
            </a:r>
            <a:r>
              <a:rPr dirty="0" sz="1600" spc="-15">
                <a:latin typeface="Arial"/>
                <a:cs typeface="Arial"/>
              </a:rPr>
              <a:t>country’s </a:t>
            </a:r>
            <a:r>
              <a:rPr dirty="0" sz="1600" spc="-65">
                <a:latin typeface="Arial"/>
                <a:cs typeface="Arial"/>
              </a:rPr>
              <a:t>economy </a:t>
            </a:r>
            <a:r>
              <a:rPr dirty="0" sz="1600" spc="-80">
                <a:latin typeface="Arial"/>
                <a:cs typeface="Arial"/>
              </a:rPr>
              <a:t>and  </a:t>
            </a:r>
            <a:r>
              <a:rPr dirty="0" sz="1600" spc="-35">
                <a:latin typeface="Arial"/>
                <a:cs typeface="Arial"/>
              </a:rPr>
              <a:t>compare </a:t>
            </a:r>
            <a:r>
              <a:rPr dirty="0" sz="1600" spc="55">
                <a:latin typeface="Arial"/>
                <a:cs typeface="Arial"/>
              </a:rPr>
              <a:t>it </a:t>
            </a:r>
            <a:r>
              <a:rPr dirty="0" sz="1600" spc="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other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economies.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45">
                <a:latin typeface="Arial"/>
                <a:cs typeface="Arial"/>
              </a:rPr>
              <a:t>There </a:t>
            </a:r>
            <a:r>
              <a:rPr dirty="0" sz="1600" spc="-20">
                <a:latin typeface="Arial"/>
                <a:cs typeface="Arial"/>
              </a:rPr>
              <a:t>are </a:t>
            </a:r>
            <a:r>
              <a:rPr dirty="0" sz="1600" spc="30">
                <a:latin typeface="Arial"/>
                <a:cs typeface="Arial"/>
              </a:rPr>
              <a:t>4 </a:t>
            </a:r>
            <a:r>
              <a:rPr dirty="0" sz="1600" spc="-85">
                <a:latin typeface="Arial"/>
                <a:cs typeface="Arial"/>
              </a:rPr>
              <a:t>basic </a:t>
            </a:r>
            <a:r>
              <a:rPr dirty="0" sz="1600" spc="25">
                <a:latin typeface="Arial"/>
                <a:cs typeface="Arial"/>
              </a:rPr>
              <a:t>factors </a:t>
            </a:r>
            <a:r>
              <a:rPr dirty="0" sz="1600" spc="50">
                <a:latin typeface="Arial"/>
                <a:cs typeface="Arial"/>
              </a:rPr>
              <a:t>that </a:t>
            </a:r>
            <a:r>
              <a:rPr dirty="0" sz="1600" spc="-30">
                <a:latin typeface="Arial"/>
                <a:cs typeface="Arial"/>
              </a:rPr>
              <a:t>influence </a:t>
            </a:r>
            <a:r>
              <a:rPr dirty="0" sz="1600" spc="-70">
                <a:latin typeface="Arial"/>
                <a:cs typeface="Arial"/>
              </a:rPr>
              <a:t>economic </a:t>
            </a:r>
            <a:r>
              <a:rPr dirty="0" sz="1600" spc="8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growth: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578" y="4705858"/>
            <a:ext cx="119951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40">
                <a:latin typeface="Verdana"/>
                <a:cs typeface="Verdana"/>
              </a:rPr>
              <a:t>HUMAN  </a:t>
            </a:r>
            <a:r>
              <a:rPr dirty="0" sz="1800" spc="-450">
                <a:latin typeface="Verdana"/>
                <a:cs typeface="Verdana"/>
              </a:rPr>
              <a:t> </a:t>
            </a:r>
            <a:r>
              <a:rPr dirty="0" sz="1800" spc="-425">
                <a:latin typeface="Verdana"/>
                <a:cs typeface="Verdana"/>
              </a:rPr>
              <a:t>CAPITAL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9772" y="2849244"/>
            <a:ext cx="146431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25">
                <a:latin typeface="Verdana"/>
                <a:cs typeface="Verdana"/>
              </a:rPr>
              <a:t>CAPITAL</a:t>
            </a:r>
            <a:r>
              <a:rPr dirty="0" sz="1800" spc="-270">
                <a:latin typeface="Verdana"/>
                <a:cs typeface="Verdana"/>
              </a:rPr>
              <a:t> </a:t>
            </a:r>
            <a:r>
              <a:rPr dirty="0" sz="1800" spc="-565">
                <a:latin typeface="Verdana"/>
                <a:cs typeface="Verdana"/>
              </a:rPr>
              <a:t>RESOURCES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1178" y="4699380"/>
            <a:ext cx="151701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84">
                <a:latin typeface="Verdana"/>
                <a:cs typeface="Verdana"/>
              </a:rPr>
              <a:t>NATURAL </a:t>
            </a:r>
            <a:r>
              <a:rPr dirty="0" sz="1800" spc="-409">
                <a:latin typeface="Verdana"/>
                <a:cs typeface="Verdana"/>
              </a:rPr>
              <a:t> </a:t>
            </a:r>
            <a:r>
              <a:rPr dirty="0" sz="1800" spc="-565">
                <a:latin typeface="Verdana"/>
                <a:cs typeface="Verdana"/>
              </a:rPr>
              <a:t>RESOURCES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5405" y="2855341"/>
            <a:ext cx="143891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90">
                <a:latin typeface="Verdana"/>
                <a:cs typeface="Verdana"/>
              </a:rPr>
              <a:t>ENTREP</a:t>
            </a:r>
            <a:r>
              <a:rPr dirty="0" sz="1800" spc="-530">
                <a:latin typeface="Verdana"/>
                <a:cs typeface="Verdana"/>
              </a:rPr>
              <a:t>R</a:t>
            </a:r>
            <a:r>
              <a:rPr dirty="0" sz="1800" spc="-540">
                <a:latin typeface="Verdana"/>
                <a:cs typeface="Verdana"/>
              </a:rPr>
              <a:t>ENEU</a:t>
            </a:r>
            <a:r>
              <a:rPr dirty="0" sz="1800" spc="-555">
                <a:latin typeface="Verdana"/>
                <a:cs typeface="Verdana"/>
              </a:rPr>
              <a:t>R</a:t>
            </a:r>
            <a:r>
              <a:rPr dirty="0" sz="1800" spc="-415">
                <a:latin typeface="Verdana"/>
                <a:cs typeface="Verdana"/>
              </a:rPr>
              <a:t>SHIP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3075" y="6003848"/>
          <a:ext cx="7002780" cy="213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4094"/>
                <a:gridCol w="2334260"/>
                <a:gridCol w="2334133"/>
              </a:tblGrid>
              <a:tr h="623011"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513077"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0" y="5562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67600" y="5562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444" y="5713474"/>
            <a:ext cx="7554468" cy="429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3075" y="6003848"/>
            <a:ext cx="2334260" cy="623570"/>
          </a:xfrm>
          <a:custGeom>
            <a:avLst/>
            <a:gdLst/>
            <a:ahLst/>
            <a:cxnLst/>
            <a:rect l="l" t="t" r="r" b="b"/>
            <a:pathLst>
              <a:path w="2334260" h="623570">
                <a:moveTo>
                  <a:pt x="0" y="623011"/>
                </a:moveTo>
                <a:lnTo>
                  <a:pt x="2334133" y="623011"/>
                </a:lnTo>
                <a:lnTo>
                  <a:pt x="2334133" y="0"/>
                </a:lnTo>
                <a:lnTo>
                  <a:pt x="0" y="0"/>
                </a:lnTo>
                <a:lnTo>
                  <a:pt x="0" y="623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57170" y="6003848"/>
            <a:ext cx="2334260" cy="623570"/>
          </a:xfrm>
          <a:custGeom>
            <a:avLst/>
            <a:gdLst/>
            <a:ahLst/>
            <a:cxnLst/>
            <a:rect l="l" t="t" r="r" b="b"/>
            <a:pathLst>
              <a:path w="2334260" h="623570">
                <a:moveTo>
                  <a:pt x="0" y="623011"/>
                </a:moveTo>
                <a:lnTo>
                  <a:pt x="2334133" y="623011"/>
                </a:lnTo>
                <a:lnTo>
                  <a:pt x="2334133" y="0"/>
                </a:lnTo>
                <a:lnTo>
                  <a:pt x="0" y="0"/>
                </a:lnTo>
                <a:lnTo>
                  <a:pt x="0" y="623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1429" y="6003848"/>
            <a:ext cx="2334260" cy="623570"/>
          </a:xfrm>
          <a:custGeom>
            <a:avLst/>
            <a:gdLst/>
            <a:ahLst/>
            <a:cxnLst/>
            <a:rect l="l" t="t" r="r" b="b"/>
            <a:pathLst>
              <a:path w="2334259" h="623570">
                <a:moveTo>
                  <a:pt x="0" y="623011"/>
                </a:moveTo>
                <a:lnTo>
                  <a:pt x="2334132" y="623011"/>
                </a:lnTo>
                <a:lnTo>
                  <a:pt x="2334132" y="0"/>
                </a:lnTo>
                <a:lnTo>
                  <a:pt x="0" y="0"/>
                </a:lnTo>
                <a:lnTo>
                  <a:pt x="0" y="623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57170" y="5997447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91429" y="5997447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6725" y="6626859"/>
            <a:ext cx="7015480" cy="0"/>
          </a:xfrm>
          <a:custGeom>
            <a:avLst/>
            <a:gdLst/>
            <a:ahLst/>
            <a:cxnLst/>
            <a:rect l="l" t="t" r="r" b="b"/>
            <a:pathLst>
              <a:path w="7015480" h="0">
                <a:moveTo>
                  <a:pt x="0" y="0"/>
                </a:moveTo>
                <a:lnTo>
                  <a:pt x="70151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075" y="5997447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25563" y="5997447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6725" y="6003797"/>
            <a:ext cx="7015480" cy="0"/>
          </a:xfrm>
          <a:custGeom>
            <a:avLst/>
            <a:gdLst/>
            <a:ahLst/>
            <a:cxnLst/>
            <a:rect l="l" t="t" r="r" b="b"/>
            <a:pathLst>
              <a:path w="7015480" h="0">
                <a:moveTo>
                  <a:pt x="0" y="0"/>
                </a:moveTo>
                <a:lnTo>
                  <a:pt x="70151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6725" y="8139938"/>
            <a:ext cx="7015480" cy="0"/>
          </a:xfrm>
          <a:custGeom>
            <a:avLst/>
            <a:gdLst/>
            <a:ahLst/>
            <a:cxnLst/>
            <a:rect l="l" t="t" r="r" b="b"/>
            <a:pathLst>
              <a:path w="7015480" h="0">
                <a:moveTo>
                  <a:pt x="0" y="0"/>
                </a:moveTo>
                <a:lnTo>
                  <a:pt x="70151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29361" y="5733288"/>
          <a:ext cx="7343140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2632"/>
              </a:tblGrid>
              <a:tr h="126492">
                <a:tc>
                  <a:txBody>
                    <a:bodyPr/>
                    <a:lstStyle/>
                    <a:p>
                      <a:pPr/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3110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078480" marR="354330" indent="-2313940">
                        <a:lnSpc>
                          <a:spcPct val="50000"/>
                        </a:lnSpc>
                        <a:tabLst>
                          <a:tab pos="3232785" algn="l"/>
                          <a:tab pos="5076190" algn="l"/>
                        </a:tabLst>
                      </a:pP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CURRENCY		</a:t>
                      </a:r>
                      <a:r>
                        <a:rPr dirty="0" baseline="32986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FOREIGN 	</a:t>
                      </a:r>
                      <a:r>
                        <a:rPr dirty="0" baseline="32986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 </a:t>
                      </a:r>
                      <a:r>
                        <a:rPr dirty="0" sz="160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85115" marR="232410" indent="-54610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2565400" algn="l"/>
                          <a:tab pos="4899660" algn="l"/>
                          <a:tab pos="4954270" algn="l"/>
                        </a:tabLst>
                      </a:pPr>
                      <a:r>
                        <a:rPr dirty="0" sz="1600" spc="-6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600" spc="12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money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a	</a:t>
                      </a:r>
                      <a:r>
                        <a:rPr dirty="0" sz="1600" spc="-130">
                          <a:latin typeface="Arial"/>
                          <a:cs typeface="Arial"/>
                        </a:rPr>
                        <a:t>Money  </a:t>
                      </a:r>
                      <a:r>
                        <a:rPr dirty="0" sz="1600" spc="8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country	</a:t>
                      </a:r>
                      <a:r>
                        <a:rPr dirty="0" sz="1600" spc="-14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much</a:t>
                      </a:r>
                      <a:r>
                        <a:rPr dirty="0" sz="16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currency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country</a:t>
                      </a:r>
                      <a:r>
                        <a:rPr dirty="0" sz="16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uses	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converted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into		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worth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55">
                          <a:latin typeface="Arial"/>
                          <a:cs typeface="Arial"/>
                        </a:rPr>
                        <a:t>terms </a:t>
                      </a:r>
                      <a:r>
                        <a:rPr dirty="0" sz="1600" spc="12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19375" marR="1088390">
                        <a:lnSpc>
                          <a:spcPct val="100000"/>
                        </a:lnSpc>
                        <a:tabLst>
                          <a:tab pos="4954270" algn="l"/>
                        </a:tabLst>
                      </a:pPr>
                      <a:r>
                        <a:rPr dirty="0" sz="1600" spc="4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currency</a:t>
                      </a:r>
                      <a:r>
                        <a:rPr dirty="0" sz="16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another	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currency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country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pay </a:t>
                      </a:r>
                      <a:r>
                        <a:rPr dirty="0" sz="1600" spc="9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goods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R="783590">
                        <a:lnSpc>
                          <a:spcPct val="10000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country.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160">
                          <a:latin typeface="Verdana"/>
                          <a:cs typeface="Verdana"/>
                        </a:rPr>
                        <a:t>international </a:t>
                      </a:r>
                      <a:r>
                        <a:rPr dirty="0" sz="2000" spc="-265">
                          <a:latin typeface="Verdana"/>
                          <a:cs typeface="Verdana"/>
                        </a:rPr>
                        <a:t>trade requires a </a:t>
                      </a:r>
                      <a:r>
                        <a:rPr dirty="0" sz="2000" spc="-395">
                          <a:latin typeface="Verdana"/>
                          <a:cs typeface="Verdana"/>
                        </a:rPr>
                        <a:t>system </a:t>
                      </a:r>
                      <a:r>
                        <a:rPr dirty="0" sz="2000" spc="-155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2000" spc="-325">
                          <a:latin typeface="Verdana"/>
                          <a:cs typeface="Verdana"/>
                        </a:rPr>
                        <a:t>exchanging </a:t>
                      </a:r>
                      <a:r>
                        <a:rPr dirty="0" sz="2000" spc="-260">
                          <a:latin typeface="Verdana"/>
                          <a:cs typeface="Verdana"/>
                        </a:rPr>
                        <a:t>currencies</a:t>
                      </a:r>
                      <a:r>
                        <a:rPr dirty="0" sz="2000" spc="-3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000" spc="-409">
                          <a:latin typeface="Verdana"/>
                          <a:cs typeface="Verdana"/>
                        </a:rPr>
                        <a:t>because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365">
                          <a:latin typeface="Verdana"/>
                          <a:cs typeface="Verdana"/>
                        </a:rPr>
                        <a:t>every </a:t>
                      </a:r>
                      <a:r>
                        <a:rPr dirty="0" sz="2000" spc="-275">
                          <a:latin typeface="Verdana"/>
                          <a:cs typeface="Verdana"/>
                        </a:rPr>
                        <a:t>country </a:t>
                      </a:r>
                      <a:r>
                        <a:rPr dirty="0" sz="2000" spc="-375">
                          <a:latin typeface="Verdana"/>
                          <a:cs typeface="Verdana"/>
                        </a:rPr>
                        <a:t>does </a:t>
                      </a:r>
                      <a:r>
                        <a:rPr dirty="0" sz="2000" spc="-200">
                          <a:latin typeface="Verdana"/>
                          <a:cs typeface="Verdana"/>
                        </a:rPr>
                        <a:t>not </a:t>
                      </a:r>
                      <a:r>
                        <a:rPr dirty="0" sz="2000" spc="-400">
                          <a:latin typeface="Verdana"/>
                          <a:cs typeface="Verdana"/>
                        </a:rPr>
                        <a:t>use </a:t>
                      </a:r>
                      <a:r>
                        <a:rPr dirty="0" sz="2000" spc="-31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2000" spc="-505">
                          <a:latin typeface="Verdana"/>
                          <a:cs typeface="Verdana"/>
                        </a:rPr>
                        <a:t>same  </a:t>
                      </a:r>
                      <a:r>
                        <a:rPr dirty="0" sz="2000" spc="-350">
                          <a:latin typeface="Verdana"/>
                          <a:cs typeface="Verdana"/>
                        </a:rPr>
                        <a:t>type </a:t>
                      </a:r>
                      <a:r>
                        <a:rPr dirty="0" sz="2000" spc="-165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200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000" spc="-495">
                          <a:latin typeface="Verdana"/>
                          <a:cs typeface="Verdana"/>
                        </a:rPr>
                        <a:t>money.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842771">
                <a:tc>
                  <a:txBody>
                    <a:bodyPr/>
                    <a:lstStyle/>
                    <a:p>
                      <a:pPr marL="1408430">
                        <a:lnSpc>
                          <a:spcPts val="6085"/>
                        </a:lnSpc>
                        <a:spcBef>
                          <a:spcPts val="750"/>
                        </a:spcBef>
                      </a:pPr>
                      <a:r>
                        <a:rPr dirty="0" sz="5500" spc="-1639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CURRENCY   </a:t>
                      </a:r>
                      <a:r>
                        <a:rPr dirty="0" sz="5500" spc="-15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5500" spc="-16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EXCHANGE</a:t>
                      </a:r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3246">
                <a:tc>
                  <a:txBody>
                    <a:bodyPr/>
                    <a:lstStyle/>
                    <a:p>
                      <a:pPr/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23444" y="147828"/>
            <a:ext cx="7554468" cy="521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9361" y="230886"/>
            <a:ext cx="7343140" cy="5008245"/>
          </a:xfrm>
          <a:custGeom>
            <a:avLst/>
            <a:gdLst/>
            <a:ahLst/>
            <a:cxnLst/>
            <a:rect l="l" t="t" r="r" b="b"/>
            <a:pathLst>
              <a:path w="7343140" h="5008245">
                <a:moveTo>
                  <a:pt x="0" y="5007863"/>
                </a:moveTo>
                <a:lnTo>
                  <a:pt x="7342632" y="5007863"/>
                </a:lnTo>
                <a:lnTo>
                  <a:pt x="7342632" y="0"/>
                </a:lnTo>
                <a:lnTo>
                  <a:pt x="0" y="0"/>
                </a:lnTo>
                <a:lnTo>
                  <a:pt x="0" y="5007863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88152" y="1897379"/>
            <a:ext cx="1520952" cy="992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67400" y="1972055"/>
            <a:ext cx="1132205" cy="727075"/>
          </a:xfrm>
          <a:custGeom>
            <a:avLst/>
            <a:gdLst/>
            <a:ahLst/>
            <a:cxnLst/>
            <a:rect l="l" t="t" r="r" b="b"/>
            <a:pathLst>
              <a:path w="1132204" h="727075">
                <a:moveTo>
                  <a:pt x="903224" y="498475"/>
                </a:moveTo>
                <a:lnTo>
                  <a:pt x="903224" y="727075"/>
                </a:lnTo>
                <a:lnTo>
                  <a:pt x="1055624" y="650875"/>
                </a:lnTo>
                <a:lnTo>
                  <a:pt x="941324" y="650875"/>
                </a:lnTo>
                <a:lnTo>
                  <a:pt x="941324" y="574675"/>
                </a:lnTo>
                <a:lnTo>
                  <a:pt x="1055624" y="574675"/>
                </a:lnTo>
                <a:lnTo>
                  <a:pt x="903224" y="498475"/>
                </a:lnTo>
                <a:close/>
              </a:path>
              <a:path w="1132204" h="727075">
                <a:moveTo>
                  <a:pt x="527812" y="38100"/>
                </a:moveTo>
                <a:lnTo>
                  <a:pt x="527812" y="612775"/>
                </a:lnTo>
                <a:lnTo>
                  <a:pt x="530818" y="627622"/>
                </a:lnTo>
                <a:lnTo>
                  <a:pt x="539003" y="639730"/>
                </a:lnTo>
                <a:lnTo>
                  <a:pt x="551118" y="647886"/>
                </a:lnTo>
                <a:lnTo>
                  <a:pt x="565912" y="650875"/>
                </a:lnTo>
                <a:lnTo>
                  <a:pt x="903224" y="650875"/>
                </a:lnTo>
                <a:lnTo>
                  <a:pt x="903224" y="612775"/>
                </a:lnTo>
                <a:lnTo>
                  <a:pt x="604012" y="612775"/>
                </a:lnTo>
                <a:lnTo>
                  <a:pt x="565912" y="574675"/>
                </a:lnTo>
                <a:lnTo>
                  <a:pt x="604012" y="574675"/>
                </a:lnTo>
                <a:lnTo>
                  <a:pt x="604012" y="76200"/>
                </a:lnTo>
                <a:lnTo>
                  <a:pt x="565912" y="76200"/>
                </a:lnTo>
                <a:lnTo>
                  <a:pt x="527812" y="38100"/>
                </a:lnTo>
                <a:close/>
              </a:path>
              <a:path w="1132204" h="727075">
                <a:moveTo>
                  <a:pt x="1055624" y="574675"/>
                </a:moveTo>
                <a:lnTo>
                  <a:pt x="941324" y="574675"/>
                </a:lnTo>
                <a:lnTo>
                  <a:pt x="941324" y="650875"/>
                </a:lnTo>
                <a:lnTo>
                  <a:pt x="1055624" y="650875"/>
                </a:lnTo>
                <a:lnTo>
                  <a:pt x="1131824" y="612775"/>
                </a:lnTo>
                <a:lnTo>
                  <a:pt x="1055624" y="574675"/>
                </a:lnTo>
                <a:close/>
              </a:path>
              <a:path w="1132204" h="727075">
                <a:moveTo>
                  <a:pt x="604012" y="574675"/>
                </a:moveTo>
                <a:lnTo>
                  <a:pt x="565912" y="574675"/>
                </a:lnTo>
                <a:lnTo>
                  <a:pt x="604012" y="612775"/>
                </a:lnTo>
                <a:lnTo>
                  <a:pt x="604012" y="574675"/>
                </a:lnTo>
                <a:close/>
              </a:path>
              <a:path w="1132204" h="727075">
                <a:moveTo>
                  <a:pt x="903224" y="574675"/>
                </a:moveTo>
                <a:lnTo>
                  <a:pt x="604012" y="574675"/>
                </a:lnTo>
                <a:lnTo>
                  <a:pt x="604012" y="612775"/>
                </a:lnTo>
                <a:lnTo>
                  <a:pt x="903224" y="612775"/>
                </a:lnTo>
                <a:lnTo>
                  <a:pt x="903224" y="574675"/>
                </a:lnTo>
                <a:close/>
              </a:path>
              <a:path w="1132204" h="727075">
                <a:moveTo>
                  <a:pt x="565912" y="0"/>
                </a:moveTo>
                <a:lnTo>
                  <a:pt x="0" y="0"/>
                </a:lnTo>
                <a:lnTo>
                  <a:pt x="0" y="76200"/>
                </a:lnTo>
                <a:lnTo>
                  <a:pt x="527812" y="76200"/>
                </a:lnTo>
                <a:lnTo>
                  <a:pt x="527812" y="38100"/>
                </a:lnTo>
                <a:lnTo>
                  <a:pt x="604012" y="38100"/>
                </a:lnTo>
                <a:lnTo>
                  <a:pt x="601023" y="23252"/>
                </a:lnTo>
                <a:lnTo>
                  <a:pt x="592867" y="11144"/>
                </a:lnTo>
                <a:lnTo>
                  <a:pt x="580759" y="2988"/>
                </a:lnTo>
                <a:lnTo>
                  <a:pt x="565912" y="0"/>
                </a:lnTo>
                <a:close/>
              </a:path>
              <a:path w="1132204" h="727075">
                <a:moveTo>
                  <a:pt x="604012" y="38100"/>
                </a:moveTo>
                <a:lnTo>
                  <a:pt x="527812" y="38100"/>
                </a:lnTo>
                <a:lnTo>
                  <a:pt x="565912" y="76200"/>
                </a:lnTo>
                <a:lnTo>
                  <a:pt x="604012" y="76200"/>
                </a:lnTo>
                <a:lnTo>
                  <a:pt x="604012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16096" y="2656332"/>
            <a:ext cx="2313431" cy="2313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49267" y="2889504"/>
            <a:ext cx="1648967" cy="1648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30217" y="2870454"/>
            <a:ext cx="1687195" cy="1687195"/>
          </a:xfrm>
          <a:custGeom>
            <a:avLst/>
            <a:gdLst/>
            <a:ahLst/>
            <a:cxnLst/>
            <a:rect l="l" t="t" r="r" b="b"/>
            <a:pathLst>
              <a:path w="1687195" h="1687195">
                <a:moveTo>
                  <a:pt x="0" y="1687068"/>
                </a:moveTo>
                <a:lnTo>
                  <a:pt x="1687067" y="1687068"/>
                </a:lnTo>
                <a:lnTo>
                  <a:pt x="1687067" y="0"/>
                </a:lnTo>
                <a:lnTo>
                  <a:pt x="0" y="0"/>
                </a:lnTo>
                <a:lnTo>
                  <a:pt x="0" y="168706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69007" y="3011423"/>
            <a:ext cx="2304288" cy="2311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02179" y="3244595"/>
            <a:ext cx="1639823" cy="1647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83129" y="3225545"/>
            <a:ext cx="1678305" cy="1685925"/>
          </a:xfrm>
          <a:custGeom>
            <a:avLst/>
            <a:gdLst/>
            <a:ahLst/>
            <a:cxnLst/>
            <a:rect l="l" t="t" r="r" b="b"/>
            <a:pathLst>
              <a:path w="1678304" h="1685925">
                <a:moveTo>
                  <a:pt x="0" y="1685543"/>
                </a:moveTo>
                <a:lnTo>
                  <a:pt x="1677923" y="1685543"/>
                </a:lnTo>
                <a:lnTo>
                  <a:pt x="1677923" y="0"/>
                </a:lnTo>
                <a:lnTo>
                  <a:pt x="0" y="0"/>
                </a:lnTo>
                <a:lnTo>
                  <a:pt x="0" y="168554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37276" y="3031235"/>
            <a:ext cx="2135124" cy="2311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70447" y="3264408"/>
            <a:ext cx="1488948" cy="1647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51397" y="3245357"/>
            <a:ext cx="1527175" cy="1685925"/>
          </a:xfrm>
          <a:custGeom>
            <a:avLst/>
            <a:gdLst/>
            <a:ahLst/>
            <a:cxnLst/>
            <a:rect l="l" t="t" r="r" b="b"/>
            <a:pathLst>
              <a:path w="1527175" h="1685925">
                <a:moveTo>
                  <a:pt x="0" y="1685544"/>
                </a:moveTo>
                <a:lnTo>
                  <a:pt x="1527048" y="1685544"/>
                </a:lnTo>
                <a:lnTo>
                  <a:pt x="1527048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7452" y="2639567"/>
            <a:ext cx="2286000" cy="2313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0623" y="2872739"/>
            <a:ext cx="1621536" cy="1648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1574" y="2853689"/>
            <a:ext cx="1659889" cy="1687195"/>
          </a:xfrm>
          <a:custGeom>
            <a:avLst/>
            <a:gdLst/>
            <a:ahLst/>
            <a:cxnLst/>
            <a:rect l="l" t="t" r="r" b="b"/>
            <a:pathLst>
              <a:path w="1659889" h="1687195">
                <a:moveTo>
                  <a:pt x="0" y="1687067"/>
                </a:moveTo>
                <a:lnTo>
                  <a:pt x="1659636" y="1687067"/>
                </a:lnTo>
                <a:lnTo>
                  <a:pt x="1659636" y="0"/>
                </a:lnTo>
                <a:lnTo>
                  <a:pt x="0" y="0"/>
                </a:lnTo>
                <a:lnTo>
                  <a:pt x="0" y="168706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5526023"/>
            <a:ext cx="7772400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61" y="556336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183" y="3897757"/>
            <a:ext cx="600710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665">
                <a:latin typeface="Verdana"/>
                <a:cs typeface="Verdana"/>
              </a:rPr>
              <a:t>T</a:t>
            </a:r>
            <a:r>
              <a:rPr dirty="0" sz="2100" spc="-465">
                <a:latin typeface="Verdana"/>
                <a:cs typeface="Verdana"/>
              </a:rPr>
              <a:t>ARIFF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8357" y="3894454"/>
            <a:ext cx="572770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715">
                <a:latin typeface="Verdana"/>
                <a:cs typeface="Verdana"/>
              </a:rPr>
              <a:t>Q</a:t>
            </a:r>
            <a:r>
              <a:rPr dirty="0" sz="2100" spc="-680">
                <a:latin typeface="Verdana"/>
                <a:cs typeface="Verdana"/>
              </a:rPr>
              <a:t>U</a:t>
            </a:r>
            <a:r>
              <a:rPr dirty="0" sz="2100" spc="-765">
                <a:latin typeface="Verdana"/>
                <a:cs typeface="Verdana"/>
              </a:rPr>
              <a:t>O</a:t>
            </a:r>
            <a:r>
              <a:rPr dirty="0" sz="2100" spc="-665">
                <a:latin typeface="Verdana"/>
                <a:cs typeface="Verdana"/>
              </a:rPr>
              <a:t>T</a:t>
            </a:r>
            <a:r>
              <a:rPr dirty="0" sz="2100" spc="-455">
                <a:latin typeface="Verdana"/>
                <a:cs typeface="Verdana"/>
              </a:rPr>
              <a:t>A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1742" y="3894454"/>
            <a:ext cx="805180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585">
                <a:latin typeface="Verdana"/>
                <a:cs typeface="Verdana"/>
              </a:rPr>
              <a:t>E</a:t>
            </a:r>
            <a:r>
              <a:rPr dirty="0" sz="2100" spc="-775">
                <a:latin typeface="Verdana"/>
                <a:cs typeface="Verdana"/>
              </a:rPr>
              <a:t>M</a:t>
            </a:r>
            <a:r>
              <a:rPr dirty="0" sz="2100" spc="-675">
                <a:latin typeface="Verdana"/>
                <a:cs typeface="Verdana"/>
              </a:rPr>
              <a:t>B</a:t>
            </a:r>
            <a:r>
              <a:rPr dirty="0" sz="2100" spc="-640">
                <a:latin typeface="Verdana"/>
                <a:cs typeface="Verdana"/>
              </a:rPr>
              <a:t>ARGO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1795" y="1991868"/>
            <a:ext cx="32194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229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153" y="2017141"/>
            <a:ext cx="32194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229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189" y="399288"/>
            <a:ext cx="7120890" cy="66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50" spc="-65">
                <a:latin typeface="Arial"/>
                <a:cs typeface="Arial"/>
              </a:rPr>
              <a:t>Countries </a:t>
            </a:r>
            <a:r>
              <a:rPr dirty="0" sz="2050" spc="5">
                <a:latin typeface="Arial"/>
                <a:cs typeface="Arial"/>
              </a:rPr>
              <a:t>sometimes </a:t>
            </a:r>
            <a:r>
              <a:rPr dirty="0" sz="2050" spc="65">
                <a:latin typeface="Arial"/>
                <a:cs typeface="Arial"/>
              </a:rPr>
              <a:t>set </a:t>
            </a:r>
            <a:r>
              <a:rPr dirty="0" sz="2050" spc="-70">
                <a:latin typeface="Arial"/>
                <a:cs typeface="Arial"/>
              </a:rPr>
              <a:t>up </a:t>
            </a:r>
            <a:r>
              <a:rPr dirty="0" sz="2100" spc="210" b="1">
                <a:latin typeface="Arial"/>
                <a:cs typeface="Arial"/>
              </a:rPr>
              <a:t>TRADE </a:t>
            </a:r>
            <a:r>
              <a:rPr dirty="0" sz="2100" spc="40" b="1">
                <a:latin typeface="Arial"/>
                <a:cs typeface="Arial"/>
              </a:rPr>
              <a:t>BARRIERS </a:t>
            </a:r>
            <a:r>
              <a:rPr dirty="0" sz="2050" spc="10">
                <a:latin typeface="Arial"/>
                <a:cs typeface="Arial"/>
              </a:rPr>
              <a:t>to</a:t>
            </a:r>
            <a:r>
              <a:rPr dirty="0" sz="2050" spc="155">
                <a:latin typeface="Arial"/>
                <a:cs typeface="Arial"/>
              </a:rPr>
              <a:t> </a:t>
            </a:r>
            <a:r>
              <a:rPr dirty="0" sz="2050" spc="80">
                <a:latin typeface="Arial"/>
                <a:cs typeface="Arial"/>
              </a:rPr>
              <a:t>restrict</a:t>
            </a: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050" spc="25">
                <a:latin typeface="Arial"/>
                <a:cs typeface="Arial"/>
              </a:rPr>
              <a:t>trade </a:t>
            </a:r>
            <a:r>
              <a:rPr dirty="0" sz="2050" spc="-85">
                <a:latin typeface="Arial"/>
                <a:cs typeface="Arial"/>
              </a:rPr>
              <a:t>because </a:t>
            </a:r>
            <a:r>
              <a:rPr dirty="0" sz="2050" spc="15">
                <a:latin typeface="Arial"/>
                <a:cs typeface="Arial"/>
              </a:rPr>
              <a:t>they </a:t>
            </a:r>
            <a:r>
              <a:rPr dirty="0" sz="2050" spc="-15">
                <a:latin typeface="Arial"/>
                <a:cs typeface="Arial"/>
              </a:rPr>
              <a:t>want </a:t>
            </a:r>
            <a:r>
              <a:rPr dirty="0" sz="2050" spc="10">
                <a:latin typeface="Arial"/>
                <a:cs typeface="Arial"/>
              </a:rPr>
              <a:t>to </a:t>
            </a:r>
            <a:r>
              <a:rPr dirty="0" sz="2050" spc="-65">
                <a:latin typeface="Arial"/>
                <a:cs typeface="Arial"/>
              </a:rPr>
              <a:t>sell </a:t>
            </a:r>
            <a:r>
              <a:rPr dirty="0" sz="2050" spc="-95">
                <a:latin typeface="Arial"/>
                <a:cs typeface="Arial"/>
              </a:rPr>
              <a:t>and </a:t>
            </a:r>
            <a:r>
              <a:rPr dirty="0" sz="2050" spc="-60">
                <a:latin typeface="Arial"/>
                <a:cs typeface="Arial"/>
              </a:rPr>
              <a:t>produce </a:t>
            </a:r>
            <a:r>
              <a:rPr dirty="0" sz="2050" spc="50">
                <a:latin typeface="Arial"/>
                <a:cs typeface="Arial"/>
              </a:rPr>
              <a:t>their </a:t>
            </a:r>
            <a:r>
              <a:rPr dirty="0" sz="2050" spc="-80">
                <a:latin typeface="Arial"/>
                <a:cs typeface="Arial"/>
              </a:rPr>
              <a:t>own </a:t>
            </a:r>
            <a:r>
              <a:rPr dirty="0" sz="2050" spc="5">
                <a:latin typeface="Arial"/>
                <a:cs typeface="Arial"/>
              </a:rPr>
              <a:t> </a:t>
            </a:r>
            <a:r>
              <a:rPr dirty="0" sz="2050" spc="-145">
                <a:latin typeface="Arial"/>
                <a:cs typeface="Arial"/>
              </a:rPr>
              <a:t>goods.</a:t>
            </a:r>
            <a:endParaRPr sz="205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1487" y="5165090"/>
          <a:ext cx="6864984" cy="373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011"/>
                <a:gridCol w="2726309"/>
                <a:gridCol w="2522092"/>
              </a:tblGrid>
              <a:tr h="577723"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237995"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762000"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158303"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51271" y="160586"/>
            <a:ext cx="7497445" cy="4293870"/>
          </a:xfrm>
          <a:custGeom>
            <a:avLst/>
            <a:gdLst/>
            <a:ahLst/>
            <a:cxnLst/>
            <a:rect l="l" t="t" r="r" b="b"/>
            <a:pathLst>
              <a:path w="7497445" h="4293870">
                <a:moveTo>
                  <a:pt x="7484399" y="0"/>
                </a:moveTo>
                <a:lnTo>
                  <a:pt x="12389" y="0"/>
                </a:lnTo>
                <a:lnTo>
                  <a:pt x="0" y="12322"/>
                </a:lnTo>
                <a:lnTo>
                  <a:pt x="0" y="4281521"/>
                </a:lnTo>
                <a:lnTo>
                  <a:pt x="12389" y="4293844"/>
                </a:lnTo>
                <a:lnTo>
                  <a:pt x="7484399" y="4293844"/>
                </a:lnTo>
                <a:lnTo>
                  <a:pt x="7496851" y="4281521"/>
                </a:lnTo>
                <a:lnTo>
                  <a:pt x="24779" y="4281521"/>
                </a:lnTo>
                <a:lnTo>
                  <a:pt x="12389" y="4269071"/>
                </a:lnTo>
                <a:lnTo>
                  <a:pt x="24779" y="4269071"/>
                </a:lnTo>
                <a:lnTo>
                  <a:pt x="24779" y="24772"/>
                </a:lnTo>
                <a:lnTo>
                  <a:pt x="12389" y="24772"/>
                </a:lnTo>
                <a:lnTo>
                  <a:pt x="24779" y="12322"/>
                </a:lnTo>
                <a:lnTo>
                  <a:pt x="7496851" y="12322"/>
                </a:lnTo>
                <a:lnTo>
                  <a:pt x="7484399" y="0"/>
                </a:lnTo>
                <a:close/>
              </a:path>
              <a:path w="7497445" h="4293870">
                <a:moveTo>
                  <a:pt x="24779" y="4269071"/>
                </a:moveTo>
                <a:lnTo>
                  <a:pt x="12389" y="4269071"/>
                </a:lnTo>
                <a:lnTo>
                  <a:pt x="24779" y="4281521"/>
                </a:lnTo>
                <a:lnTo>
                  <a:pt x="24779" y="4269071"/>
                </a:lnTo>
                <a:close/>
              </a:path>
              <a:path w="7497445" h="4293870">
                <a:moveTo>
                  <a:pt x="7472075" y="4269071"/>
                </a:moveTo>
                <a:lnTo>
                  <a:pt x="24779" y="4269071"/>
                </a:lnTo>
                <a:lnTo>
                  <a:pt x="24779" y="4281521"/>
                </a:lnTo>
                <a:lnTo>
                  <a:pt x="7472075" y="4281521"/>
                </a:lnTo>
                <a:lnTo>
                  <a:pt x="7472075" y="4269071"/>
                </a:lnTo>
                <a:close/>
              </a:path>
              <a:path w="7497445" h="4293870">
                <a:moveTo>
                  <a:pt x="7472075" y="12322"/>
                </a:moveTo>
                <a:lnTo>
                  <a:pt x="7472075" y="4281521"/>
                </a:lnTo>
                <a:lnTo>
                  <a:pt x="7484399" y="4269071"/>
                </a:lnTo>
                <a:lnTo>
                  <a:pt x="7496851" y="4269071"/>
                </a:lnTo>
                <a:lnTo>
                  <a:pt x="7496851" y="24772"/>
                </a:lnTo>
                <a:lnTo>
                  <a:pt x="7484399" y="24772"/>
                </a:lnTo>
                <a:lnTo>
                  <a:pt x="7472075" y="12322"/>
                </a:lnTo>
                <a:close/>
              </a:path>
              <a:path w="7497445" h="4293870">
                <a:moveTo>
                  <a:pt x="7496851" y="4269071"/>
                </a:moveTo>
                <a:lnTo>
                  <a:pt x="7484399" y="4269071"/>
                </a:lnTo>
                <a:lnTo>
                  <a:pt x="7472075" y="4281521"/>
                </a:lnTo>
                <a:lnTo>
                  <a:pt x="7496851" y="4281521"/>
                </a:lnTo>
                <a:lnTo>
                  <a:pt x="7496851" y="4269071"/>
                </a:lnTo>
                <a:close/>
              </a:path>
              <a:path w="7497445" h="4293870">
                <a:moveTo>
                  <a:pt x="24779" y="12322"/>
                </a:moveTo>
                <a:lnTo>
                  <a:pt x="12389" y="24772"/>
                </a:lnTo>
                <a:lnTo>
                  <a:pt x="24779" y="24772"/>
                </a:lnTo>
                <a:lnTo>
                  <a:pt x="24779" y="12322"/>
                </a:lnTo>
                <a:close/>
              </a:path>
              <a:path w="7497445" h="4293870">
                <a:moveTo>
                  <a:pt x="7472075" y="12322"/>
                </a:moveTo>
                <a:lnTo>
                  <a:pt x="24779" y="12322"/>
                </a:lnTo>
                <a:lnTo>
                  <a:pt x="24779" y="24772"/>
                </a:lnTo>
                <a:lnTo>
                  <a:pt x="7472075" y="24772"/>
                </a:lnTo>
                <a:lnTo>
                  <a:pt x="7472075" y="12322"/>
                </a:lnTo>
                <a:close/>
              </a:path>
              <a:path w="7497445" h="4293870">
                <a:moveTo>
                  <a:pt x="7496851" y="12322"/>
                </a:moveTo>
                <a:lnTo>
                  <a:pt x="7472075" y="12322"/>
                </a:lnTo>
                <a:lnTo>
                  <a:pt x="7484399" y="24772"/>
                </a:lnTo>
                <a:lnTo>
                  <a:pt x="7496851" y="24772"/>
                </a:lnTo>
                <a:lnTo>
                  <a:pt x="7496851" y="12322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615" y="4734555"/>
            <a:ext cx="7471409" cy="5183505"/>
          </a:xfrm>
          <a:custGeom>
            <a:avLst/>
            <a:gdLst/>
            <a:ahLst/>
            <a:cxnLst/>
            <a:rect l="l" t="t" r="r" b="b"/>
            <a:pathLst>
              <a:path w="7471409" h="5183505">
                <a:moveTo>
                  <a:pt x="7458731" y="0"/>
                </a:moveTo>
                <a:lnTo>
                  <a:pt x="12389" y="0"/>
                </a:lnTo>
                <a:lnTo>
                  <a:pt x="0" y="12449"/>
                </a:lnTo>
                <a:lnTo>
                  <a:pt x="0" y="5170678"/>
                </a:lnTo>
                <a:lnTo>
                  <a:pt x="12389" y="5183067"/>
                </a:lnTo>
                <a:lnTo>
                  <a:pt x="7458731" y="5183067"/>
                </a:lnTo>
                <a:lnTo>
                  <a:pt x="7471056" y="5170678"/>
                </a:lnTo>
                <a:lnTo>
                  <a:pt x="24779" y="5170678"/>
                </a:lnTo>
                <a:lnTo>
                  <a:pt x="12389" y="5158289"/>
                </a:lnTo>
                <a:lnTo>
                  <a:pt x="24779" y="5158289"/>
                </a:lnTo>
                <a:lnTo>
                  <a:pt x="24779" y="24772"/>
                </a:lnTo>
                <a:lnTo>
                  <a:pt x="12389" y="24772"/>
                </a:lnTo>
                <a:lnTo>
                  <a:pt x="24779" y="12449"/>
                </a:lnTo>
                <a:lnTo>
                  <a:pt x="7471056" y="12449"/>
                </a:lnTo>
                <a:lnTo>
                  <a:pt x="7458731" y="0"/>
                </a:lnTo>
                <a:close/>
              </a:path>
              <a:path w="7471409" h="5183505">
                <a:moveTo>
                  <a:pt x="24779" y="5158289"/>
                </a:moveTo>
                <a:lnTo>
                  <a:pt x="12389" y="5158289"/>
                </a:lnTo>
                <a:lnTo>
                  <a:pt x="24779" y="5170678"/>
                </a:lnTo>
                <a:lnTo>
                  <a:pt x="24779" y="5158289"/>
                </a:lnTo>
                <a:close/>
              </a:path>
              <a:path w="7471409" h="5183505">
                <a:moveTo>
                  <a:pt x="7446280" y="5158289"/>
                </a:moveTo>
                <a:lnTo>
                  <a:pt x="24779" y="5158289"/>
                </a:lnTo>
                <a:lnTo>
                  <a:pt x="24779" y="5170678"/>
                </a:lnTo>
                <a:lnTo>
                  <a:pt x="7446280" y="5170678"/>
                </a:lnTo>
                <a:lnTo>
                  <a:pt x="7446280" y="5158289"/>
                </a:lnTo>
                <a:close/>
              </a:path>
              <a:path w="7471409" h="5183505">
                <a:moveTo>
                  <a:pt x="7446280" y="12449"/>
                </a:moveTo>
                <a:lnTo>
                  <a:pt x="7446280" y="5170678"/>
                </a:lnTo>
                <a:lnTo>
                  <a:pt x="7458731" y="5158289"/>
                </a:lnTo>
                <a:lnTo>
                  <a:pt x="7471056" y="5158289"/>
                </a:lnTo>
                <a:lnTo>
                  <a:pt x="7471056" y="24772"/>
                </a:lnTo>
                <a:lnTo>
                  <a:pt x="7458731" y="24772"/>
                </a:lnTo>
                <a:lnTo>
                  <a:pt x="7446280" y="12449"/>
                </a:lnTo>
                <a:close/>
              </a:path>
              <a:path w="7471409" h="5183505">
                <a:moveTo>
                  <a:pt x="7471056" y="5158289"/>
                </a:moveTo>
                <a:lnTo>
                  <a:pt x="7458731" y="5158289"/>
                </a:lnTo>
                <a:lnTo>
                  <a:pt x="7446280" y="5170678"/>
                </a:lnTo>
                <a:lnTo>
                  <a:pt x="7471056" y="5170678"/>
                </a:lnTo>
                <a:lnTo>
                  <a:pt x="7471056" y="5158289"/>
                </a:lnTo>
                <a:close/>
              </a:path>
              <a:path w="7471409" h="5183505">
                <a:moveTo>
                  <a:pt x="24779" y="12449"/>
                </a:moveTo>
                <a:lnTo>
                  <a:pt x="12389" y="24772"/>
                </a:lnTo>
                <a:lnTo>
                  <a:pt x="24779" y="24772"/>
                </a:lnTo>
                <a:lnTo>
                  <a:pt x="24779" y="12449"/>
                </a:lnTo>
                <a:close/>
              </a:path>
              <a:path w="7471409" h="5183505">
                <a:moveTo>
                  <a:pt x="7446280" y="12449"/>
                </a:moveTo>
                <a:lnTo>
                  <a:pt x="24779" y="12449"/>
                </a:lnTo>
                <a:lnTo>
                  <a:pt x="24779" y="24772"/>
                </a:lnTo>
                <a:lnTo>
                  <a:pt x="7446280" y="24772"/>
                </a:lnTo>
                <a:lnTo>
                  <a:pt x="7446280" y="12449"/>
                </a:lnTo>
                <a:close/>
              </a:path>
              <a:path w="7471409" h="5183505">
                <a:moveTo>
                  <a:pt x="7471056" y="12449"/>
                </a:moveTo>
                <a:lnTo>
                  <a:pt x="7446280" y="12449"/>
                </a:lnTo>
                <a:lnTo>
                  <a:pt x="7458731" y="24772"/>
                </a:lnTo>
                <a:lnTo>
                  <a:pt x="7471056" y="24772"/>
                </a:lnTo>
                <a:lnTo>
                  <a:pt x="7471056" y="1244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" y="4745734"/>
            <a:ext cx="7552944" cy="530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20218" y="4765547"/>
          <a:ext cx="7341234" cy="521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1108"/>
              </a:tblGrid>
              <a:tr h="126492">
                <a:tc>
                  <a:txBody>
                    <a:bodyPr/>
                    <a:lstStyle/>
                    <a:p>
                      <a:pPr/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4290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065">
                        <a:lnSpc>
                          <a:spcPct val="100000"/>
                        </a:lnSpc>
                        <a:spcBef>
                          <a:spcPts val="1075"/>
                        </a:spcBef>
                        <a:tabLst>
                          <a:tab pos="2425065" algn="l"/>
                          <a:tab pos="5260975" algn="l"/>
                        </a:tabLst>
                      </a:pPr>
                      <a:r>
                        <a:rPr dirty="0" sz="18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BARRIER	</a:t>
                      </a:r>
                      <a:r>
                        <a:rPr dirty="0" sz="18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	</a:t>
                      </a:r>
                      <a:r>
                        <a:rPr dirty="0" sz="180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45360" marR="54927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245995" algn="l"/>
                          <a:tab pos="4685665" algn="l"/>
                          <a:tab pos="4972050" algn="l"/>
                        </a:tabLst>
                      </a:pPr>
                      <a:r>
                        <a:rPr dirty="0" sz="1400" spc="-125" b="1">
                          <a:latin typeface="Arial"/>
                          <a:cs typeface="Arial"/>
                        </a:rPr>
                        <a:t>Taxes  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placed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imported	•	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Brazil 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125">
                          <a:latin typeface="Arial"/>
                          <a:cs typeface="Arial"/>
                        </a:rPr>
                        <a:t> tariff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goods		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imported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Italian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pasta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0395">
                        <a:lnSpc>
                          <a:spcPts val="1860"/>
                        </a:lnSpc>
                        <a:tabLst>
                          <a:tab pos="1958975" algn="l"/>
                          <a:tab pos="2245360" algn="l"/>
                        </a:tabLst>
                      </a:pPr>
                      <a:r>
                        <a:rPr dirty="0" baseline="-19097" sz="4800" spc="-1132">
                          <a:latin typeface="Verdana"/>
                          <a:cs typeface="Verdana"/>
                        </a:rPr>
                        <a:t>TARIFF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Drives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price 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foreign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245360">
                        <a:lnSpc>
                          <a:spcPts val="1500"/>
                        </a:lnSpc>
                      </a:pPr>
                      <a:r>
                        <a:rPr dirty="0" sz="1400" spc="-85">
                          <a:latin typeface="Arial"/>
                          <a:cs typeface="Arial"/>
                        </a:rPr>
                        <a:t>goods 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so </a:t>
                      </a:r>
                      <a:r>
                        <a:rPr dirty="0" sz="1400" spc="4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consumers</a:t>
                      </a:r>
                      <a:r>
                        <a:rPr dirty="0" sz="14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will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24536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buy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domestic</a:t>
                      </a:r>
                      <a:r>
                        <a:rPr dirty="0" sz="14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items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245360" indent="-286385">
                        <a:lnSpc>
                          <a:spcPts val="780"/>
                        </a:lnSpc>
                        <a:buFont typeface="Arial"/>
                        <a:buChar char="•"/>
                        <a:tabLst>
                          <a:tab pos="2245995" algn="l"/>
                          <a:tab pos="4685665" algn="l"/>
                          <a:tab pos="4972050" algn="l"/>
                        </a:tabLst>
                      </a:pPr>
                      <a:r>
                        <a:rPr dirty="0" sz="1400" spc="-70" b="1">
                          <a:latin typeface="Arial"/>
                          <a:cs typeface="Arial"/>
                        </a:rPr>
                        <a:t>Limits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4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5">
                          <a:latin typeface="Arial"/>
                          <a:cs typeface="Arial"/>
                        </a:rPr>
                        <a:t>of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South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Africa 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placed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40080">
                        <a:lnSpc>
                          <a:spcPts val="2760"/>
                        </a:lnSpc>
                        <a:tabLst>
                          <a:tab pos="2245360" algn="l"/>
                          <a:tab pos="4972050" algn="l"/>
                        </a:tabLst>
                      </a:pPr>
                      <a:r>
                        <a:rPr dirty="0" baseline="-15625" sz="4800" spc="-1492">
                          <a:latin typeface="Verdana"/>
                          <a:cs typeface="Verdana"/>
                        </a:rPr>
                        <a:t>QUOTA	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imported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goods	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quota 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4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5">
                          <a:latin typeface="Arial"/>
                          <a:cs typeface="Arial"/>
                        </a:rPr>
                        <a:t>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r" marR="418465">
                        <a:lnSpc>
                          <a:spcPts val="1500"/>
                        </a:lnSpc>
                      </a:pPr>
                      <a:r>
                        <a:rPr dirty="0" sz="1400" spc="-90">
                          <a:latin typeface="Arial"/>
                          <a:cs typeface="Arial"/>
                        </a:rPr>
                        <a:t>Chinese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textiles</a:t>
                      </a:r>
                      <a:r>
                        <a:rPr dirty="0" sz="14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imported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245360" marR="548005" indent="-286385">
                        <a:lnSpc>
                          <a:spcPct val="100000"/>
                        </a:lnSpc>
                        <a:spcBef>
                          <a:spcPts val="960"/>
                        </a:spcBef>
                        <a:buChar char="•"/>
                        <a:tabLst>
                          <a:tab pos="2245995" algn="l"/>
                          <a:tab pos="4685665" algn="l"/>
                          <a:tab pos="4972050" algn="l"/>
                        </a:tabLst>
                      </a:pPr>
                      <a:r>
                        <a:rPr dirty="0" sz="1400" spc="-3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1400" spc="-114" b="1">
                          <a:latin typeface="Arial"/>
                          <a:cs typeface="Arial"/>
                        </a:rPr>
                        <a:t>ban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6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trading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210">
                          <a:latin typeface="Arial"/>
                          <a:cs typeface="Arial"/>
                        </a:rPr>
                        <a:t>US  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had</a:t>
                      </a:r>
                      <a:r>
                        <a:rPr dirty="0" sz="14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embargo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4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country		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400" spc="20">
                          <a:latin typeface="Arial"/>
                          <a:cs typeface="Arial"/>
                        </a:rPr>
                        <a:t>Africa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during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6725">
                        <a:lnSpc>
                          <a:spcPts val="1860"/>
                        </a:lnSpc>
                        <a:tabLst>
                          <a:tab pos="1958975" algn="l"/>
                          <a:tab pos="2245360" algn="l"/>
                          <a:tab pos="4972050" algn="l"/>
                        </a:tabLst>
                      </a:pPr>
                      <a:r>
                        <a:rPr dirty="0" baseline="-13020" sz="4800" spc="-1500">
                          <a:latin typeface="Verdana"/>
                          <a:cs typeface="Verdana"/>
                        </a:rPr>
                        <a:t>EMBARGO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	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Usually </a:t>
                      </a:r>
                      <a:r>
                        <a:rPr dirty="0" sz="1400" spc="7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4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political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reasons	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apartheid 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>
                          <a:latin typeface="Arial"/>
                          <a:cs typeface="Arial"/>
                        </a:rPr>
                        <a:t>Cuba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972685">
                        <a:lnSpc>
                          <a:spcPts val="1500"/>
                        </a:lnSpc>
                      </a:pPr>
                      <a:r>
                        <a:rPr dirty="0" sz="1400" spc="65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114">
                          <a:latin typeface="Arial"/>
                          <a:cs typeface="Arial"/>
                        </a:rPr>
                        <a:t>Cuban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Missile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r" marR="1926589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isis.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3608">
                <a:tc>
                  <a:txBody>
                    <a:bodyPr/>
                    <a:lstStyle/>
                    <a:p>
                      <a:pPr marL="1866264">
                        <a:lnSpc>
                          <a:spcPts val="5505"/>
                        </a:lnSpc>
                      </a:pPr>
                      <a:r>
                        <a:rPr dirty="0" sz="5500" spc="-15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TRADE  </a:t>
                      </a:r>
                      <a:r>
                        <a:rPr dirty="0" sz="5500" spc="-148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5500" spc="-14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BARRIERS</a:t>
                      </a:r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3246">
                <a:tc>
                  <a:txBody>
                    <a:bodyPr/>
                    <a:lstStyle/>
                    <a:p>
                      <a:pPr/>
                      <a:endParaRPr sz="55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63652" y="1171955"/>
            <a:ext cx="2493264" cy="2944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6823" y="1405127"/>
            <a:ext cx="1828800" cy="227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7773" y="1386077"/>
            <a:ext cx="1866900" cy="2318385"/>
          </a:xfrm>
          <a:custGeom>
            <a:avLst/>
            <a:gdLst/>
            <a:ahLst/>
            <a:cxnLst/>
            <a:rect l="l" t="t" r="r" b="b"/>
            <a:pathLst>
              <a:path w="1866900" h="2318385">
                <a:moveTo>
                  <a:pt x="0" y="2318004"/>
                </a:moveTo>
                <a:lnTo>
                  <a:pt x="1866900" y="2318004"/>
                </a:lnTo>
                <a:lnTo>
                  <a:pt x="1866900" y="0"/>
                </a:lnTo>
                <a:lnTo>
                  <a:pt x="0" y="0"/>
                </a:lnTo>
                <a:lnTo>
                  <a:pt x="0" y="2318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99944" y="1175003"/>
            <a:ext cx="2805684" cy="2944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33116" y="1408175"/>
            <a:ext cx="2141220" cy="2279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14066" y="1389125"/>
            <a:ext cx="2179320" cy="2318385"/>
          </a:xfrm>
          <a:custGeom>
            <a:avLst/>
            <a:gdLst/>
            <a:ahLst/>
            <a:cxnLst/>
            <a:rect l="l" t="t" r="r" b="b"/>
            <a:pathLst>
              <a:path w="2179320" h="2318385">
                <a:moveTo>
                  <a:pt x="0" y="2318004"/>
                </a:moveTo>
                <a:lnTo>
                  <a:pt x="2179320" y="2318004"/>
                </a:lnTo>
                <a:lnTo>
                  <a:pt x="2179320" y="0"/>
                </a:lnTo>
                <a:lnTo>
                  <a:pt x="0" y="0"/>
                </a:lnTo>
                <a:lnTo>
                  <a:pt x="0" y="2318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16652" y="1205483"/>
            <a:ext cx="2555748" cy="2919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49823" y="1438655"/>
            <a:ext cx="1918716" cy="2255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30773" y="1419605"/>
            <a:ext cx="1957070" cy="2293620"/>
          </a:xfrm>
          <a:custGeom>
            <a:avLst/>
            <a:gdLst/>
            <a:ahLst/>
            <a:cxnLst/>
            <a:rect l="l" t="t" r="r" b="b"/>
            <a:pathLst>
              <a:path w="1957070" h="2293620">
                <a:moveTo>
                  <a:pt x="0" y="2293620"/>
                </a:moveTo>
                <a:lnTo>
                  <a:pt x="1956816" y="2293620"/>
                </a:lnTo>
                <a:lnTo>
                  <a:pt x="1956816" y="0"/>
                </a:lnTo>
                <a:lnTo>
                  <a:pt x="0" y="0"/>
                </a:lnTo>
                <a:lnTo>
                  <a:pt x="0" y="229362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87" y="5165090"/>
            <a:ext cx="1616075" cy="577850"/>
          </a:xfrm>
          <a:custGeom>
            <a:avLst/>
            <a:gdLst/>
            <a:ahLst/>
            <a:cxnLst/>
            <a:rect l="l" t="t" r="r" b="b"/>
            <a:pathLst>
              <a:path w="1616075" h="577850">
                <a:moveTo>
                  <a:pt x="0" y="577723"/>
                </a:moveTo>
                <a:lnTo>
                  <a:pt x="1615948" y="577723"/>
                </a:lnTo>
                <a:lnTo>
                  <a:pt x="1615948" y="0"/>
                </a:lnTo>
                <a:lnTo>
                  <a:pt x="0" y="0"/>
                </a:lnTo>
                <a:lnTo>
                  <a:pt x="0" y="577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87498" y="5165090"/>
            <a:ext cx="2726690" cy="577850"/>
          </a:xfrm>
          <a:custGeom>
            <a:avLst/>
            <a:gdLst/>
            <a:ahLst/>
            <a:cxnLst/>
            <a:rect l="l" t="t" r="r" b="b"/>
            <a:pathLst>
              <a:path w="2726690" h="577850">
                <a:moveTo>
                  <a:pt x="0" y="577723"/>
                </a:moveTo>
                <a:lnTo>
                  <a:pt x="2726436" y="577723"/>
                </a:lnTo>
                <a:lnTo>
                  <a:pt x="2726436" y="0"/>
                </a:lnTo>
                <a:lnTo>
                  <a:pt x="0" y="0"/>
                </a:lnTo>
                <a:lnTo>
                  <a:pt x="0" y="577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13808" y="5165090"/>
            <a:ext cx="2522220" cy="577850"/>
          </a:xfrm>
          <a:custGeom>
            <a:avLst/>
            <a:gdLst/>
            <a:ahLst/>
            <a:cxnLst/>
            <a:rect l="l" t="t" r="r" b="b"/>
            <a:pathLst>
              <a:path w="2522220" h="577850">
                <a:moveTo>
                  <a:pt x="0" y="577723"/>
                </a:moveTo>
                <a:lnTo>
                  <a:pt x="2521966" y="577723"/>
                </a:lnTo>
                <a:lnTo>
                  <a:pt x="2521966" y="0"/>
                </a:lnTo>
                <a:lnTo>
                  <a:pt x="0" y="0"/>
                </a:lnTo>
                <a:lnTo>
                  <a:pt x="0" y="577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87498" y="5158740"/>
            <a:ext cx="0" cy="3749040"/>
          </a:xfrm>
          <a:custGeom>
            <a:avLst/>
            <a:gdLst/>
            <a:ahLst/>
            <a:cxnLst/>
            <a:rect l="l" t="t" r="r" b="b"/>
            <a:pathLst>
              <a:path w="0" h="3749040">
                <a:moveTo>
                  <a:pt x="0" y="0"/>
                </a:moveTo>
                <a:lnTo>
                  <a:pt x="0" y="37487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13808" y="5158740"/>
            <a:ext cx="0" cy="3749040"/>
          </a:xfrm>
          <a:custGeom>
            <a:avLst/>
            <a:gdLst/>
            <a:ahLst/>
            <a:cxnLst/>
            <a:rect l="l" t="t" r="r" b="b"/>
            <a:pathLst>
              <a:path w="0" h="3749040">
                <a:moveTo>
                  <a:pt x="0" y="0"/>
                </a:moveTo>
                <a:lnTo>
                  <a:pt x="0" y="37487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5137" y="5742813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5137" y="6980808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5137" y="7742808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1487" y="5158740"/>
            <a:ext cx="0" cy="3749040"/>
          </a:xfrm>
          <a:custGeom>
            <a:avLst/>
            <a:gdLst/>
            <a:ahLst/>
            <a:cxnLst/>
            <a:rect l="l" t="t" r="r" b="b"/>
            <a:pathLst>
              <a:path w="0" h="3749040">
                <a:moveTo>
                  <a:pt x="0" y="0"/>
                </a:moveTo>
                <a:lnTo>
                  <a:pt x="0" y="37487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35901" y="5158740"/>
            <a:ext cx="0" cy="3749040"/>
          </a:xfrm>
          <a:custGeom>
            <a:avLst/>
            <a:gdLst/>
            <a:ahLst/>
            <a:cxnLst/>
            <a:rect l="l" t="t" r="r" b="b"/>
            <a:pathLst>
              <a:path w="0" h="3749040">
                <a:moveTo>
                  <a:pt x="0" y="0"/>
                </a:moveTo>
                <a:lnTo>
                  <a:pt x="0" y="37487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5137" y="5165090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5137" y="8901112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9728" y="131063"/>
            <a:ext cx="7554468" cy="4367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5645" y="214122"/>
            <a:ext cx="7343140" cy="4156075"/>
          </a:xfrm>
          <a:custGeom>
            <a:avLst/>
            <a:gdLst/>
            <a:ahLst/>
            <a:cxnLst/>
            <a:rect l="l" t="t" r="r" b="b"/>
            <a:pathLst>
              <a:path w="7343140" h="4156075">
                <a:moveTo>
                  <a:pt x="0" y="4155948"/>
                </a:moveTo>
                <a:lnTo>
                  <a:pt x="7342632" y="4155948"/>
                </a:lnTo>
                <a:lnTo>
                  <a:pt x="7342632" y="0"/>
                </a:lnTo>
                <a:lnTo>
                  <a:pt x="0" y="0"/>
                </a:lnTo>
                <a:lnTo>
                  <a:pt x="0" y="4155948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062" y="761"/>
            <a:ext cx="7543800" cy="10058400"/>
          </a:xfrm>
          <a:custGeom>
            <a:avLst/>
            <a:gdLst/>
            <a:ahLst/>
            <a:cxnLst/>
            <a:rect l="l" t="t" r="r" b="b"/>
            <a:pathLst>
              <a:path w="7543800" h="10058400">
                <a:moveTo>
                  <a:pt x="0" y="10058400"/>
                </a:moveTo>
                <a:lnTo>
                  <a:pt x="7543800" y="10058400"/>
                </a:lnTo>
                <a:lnTo>
                  <a:pt x="7543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51815"/>
            <a:ext cx="7126224" cy="985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155" y="242315"/>
            <a:ext cx="6800215" cy="9474835"/>
          </a:xfrm>
          <a:custGeom>
            <a:avLst/>
            <a:gdLst/>
            <a:ahLst/>
            <a:cxnLst/>
            <a:rect l="l" t="t" r="r" b="b"/>
            <a:pathLst>
              <a:path w="6800215" h="9474835">
                <a:moveTo>
                  <a:pt x="0" y="9474708"/>
                </a:moveTo>
                <a:lnTo>
                  <a:pt x="6800088" y="9474708"/>
                </a:lnTo>
                <a:lnTo>
                  <a:pt x="6800088" y="0"/>
                </a:lnTo>
                <a:lnTo>
                  <a:pt x="0" y="0"/>
                </a:lnTo>
                <a:lnTo>
                  <a:pt x="0" y="9474708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8210" y="1478026"/>
            <a:ext cx="6520180" cy="3521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8100">
              <a:lnSpc>
                <a:spcPct val="100000"/>
              </a:lnSpc>
            </a:pPr>
            <a:r>
              <a:rPr dirty="0" sz="2400" spc="105">
                <a:latin typeface="Arial"/>
                <a:cs typeface="Arial"/>
              </a:rPr>
              <a:t>Thank </a:t>
            </a:r>
            <a:r>
              <a:rPr dirty="0" sz="2400" spc="100">
                <a:latin typeface="Arial"/>
                <a:cs typeface="Arial"/>
              </a:rPr>
              <a:t>you </a:t>
            </a:r>
            <a:r>
              <a:rPr dirty="0" sz="2400" spc="85">
                <a:latin typeface="Arial"/>
                <a:cs typeface="Arial"/>
              </a:rPr>
              <a:t>so </a:t>
            </a:r>
            <a:r>
              <a:rPr dirty="0" sz="2400" spc="114">
                <a:latin typeface="Arial"/>
                <a:cs typeface="Arial"/>
              </a:rPr>
              <a:t>much </a:t>
            </a:r>
            <a:r>
              <a:rPr dirty="0" sz="2400" spc="275">
                <a:latin typeface="Arial"/>
                <a:cs typeface="Arial"/>
              </a:rPr>
              <a:t>for </a:t>
            </a:r>
            <a:r>
              <a:rPr dirty="0" sz="2400" spc="95">
                <a:latin typeface="Arial"/>
                <a:cs typeface="Arial"/>
              </a:rPr>
              <a:t>downloading </a:t>
            </a:r>
            <a:r>
              <a:rPr dirty="0" sz="2400" spc="140">
                <a:latin typeface="Arial"/>
                <a:cs typeface="Arial"/>
              </a:rPr>
              <a:t>this  </a:t>
            </a:r>
            <a:r>
              <a:rPr dirty="0" sz="2400" spc="145">
                <a:latin typeface="Arial"/>
                <a:cs typeface="Arial"/>
              </a:rPr>
              <a:t>file. </a:t>
            </a:r>
            <a:r>
              <a:rPr dirty="0" sz="2400" spc="-50">
                <a:latin typeface="Arial"/>
                <a:cs typeface="Arial"/>
              </a:rPr>
              <a:t>I </a:t>
            </a:r>
            <a:r>
              <a:rPr dirty="0" sz="2400" spc="135">
                <a:latin typeface="Arial"/>
                <a:cs typeface="Arial"/>
              </a:rPr>
              <a:t>sincerely </a:t>
            </a:r>
            <a:r>
              <a:rPr dirty="0" sz="2400" spc="80">
                <a:latin typeface="Arial"/>
                <a:cs typeface="Arial"/>
              </a:rPr>
              <a:t>hope </a:t>
            </a:r>
            <a:r>
              <a:rPr dirty="0" sz="2400" spc="100">
                <a:latin typeface="Arial"/>
                <a:cs typeface="Arial"/>
              </a:rPr>
              <a:t>you </a:t>
            </a:r>
            <a:r>
              <a:rPr dirty="0" sz="2400" spc="150">
                <a:latin typeface="Arial"/>
                <a:cs typeface="Arial"/>
              </a:rPr>
              <a:t>find </a:t>
            </a:r>
            <a:r>
              <a:rPr dirty="0" sz="2400" spc="210">
                <a:latin typeface="Arial"/>
                <a:cs typeface="Arial"/>
              </a:rPr>
              <a:t>it </a:t>
            </a:r>
            <a:r>
              <a:rPr dirty="0" sz="2400" spc="110">
                <a:latin typeface="Arial"/>
                <a:cs typeface="Arial"/>
              </a:rPr>
              <a:t>helpful </a:t>
            </a:r>
            <a:r>
              <a:rPr dirty="0" sz="2400" spc="70">
                <a:latin typeface="Arial"/>
                <a:cs typeface="Arial"/>
              </a:rPr>
              <a:t>and  </a:t>
            </a:r>
            <a:r>
              <a:rPr dirty="0" sz="2400" spc="195">
                <a:latin typeface="Arial"/>
                <a:cs typeface="Arial"/>
              </a:rPr>
              <a:t>that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70">
                <a:latin typeface="Arial"/>
                <a:cs typeface="Arial"/>
              </a:rPr>
              <a:t>your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145">
                <a:latin typeface="Arial"/>
                <a:cs typeface="Arial"/>
              </a:rPr>
              <a:t>students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130">
                <a:latin typeface="Arial"/>
                <a:cs typeface="Arial"/>
              </a:rPr>
              <a:t>learn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a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60">
                <a:latin typeface="Arial"/>
                <a:cs typeface="Arial"/>
              </a:rPr>
              <a:t>lot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225">
                <a:latin typeface="Arial"/>
                <a:cs typeface="Arial"/>
              </a:rPr>
              <a:t>from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175">
                <a:latin typeface="Arial"/>
                <a:cs typeface="Arial"/>
              </a:rPr>
              <a:t>it!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look  </a:t>
            </a:r>
            <a:r>
              <a:rPr dirty="0" sz="2400" spc="235">
                <a:latin typeface="Arial"/>
                <a:cs typeface="Arial"/>
              </a:rPr>
              <a:t>forward </a:t>
            </a:r>
            <a:r>
              <a:rPr dirty="0" sz="2400" spc="210">
                <a:latin typeface="Arial"/>
                <a:cs typeface="Arial"/>
              </a:rPr>
              <a:t>to </a:t>
            </a:r>
            <a:r>
              <a:rPr dirty="0" sz="2400" spc="125">
                <a:latin typeface="Arial"/>
                <a:cs typeface="Arial"/>
              </a:rPr>
              <a:t>reading </a:t>
            </a:r>
            <a:r>
              <a:rPr dirty="0" sz="2400" spc="170">
                <a:latin typeface="Arial"/>
                <a:cs typeface="Arial"/>
              </a:rPr>
              <a:t>your </a:t>
            </a:r>
            <a:r>
              <a:rPr dirty="0" sz="2400" spc="150">
                <a:latin typeface="Arial"/>
                <a:cs typeface="Arial"/>
              </a:rPr>
              <a:t>feedback </a:t>
            </a:r>
            <a:r>
              <a:rPr dirty="0" sz="2400" spc="80">
                <a:latin typeface="Arial"/>
                <a:cs typeface="Arial"/>
              </a:rPr>
              <a:t>in </a:t>
            </a:r>
            <a:r>
              <a:rPr dirty="0" sz="2400" spc="95">
                <a:latin typeface="Arial"/>
                <a:cs typeface="Arial"/>
              </a:rPr>
              <a:t>my  </a:t>
            </a:r>
            <a:r>
              <a:rPr dirty="0" sz="2400" spc="180">
                <a:latin typeface="Arial"/>
                <a:cs typeface="Arial"/>
              </a:rPr>
              <a:t>store.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dirty="0" sz="2400" spc="150">
                <a:latin typeface="Arial"/>
                <a:cs typeface="Arial"/>
              </a:rPr>
              <a:t>If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you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05">
                <a:latin typeface="Arial"/>
                <a:cs typeface="Arial"/>
              </a:rPr>
              <a:t>like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140">
                <a:latin typeface="Arial"/>
                <a:cs typeface="Arial"/>
              </a:rPr>
              <a:t>this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140">
                <a:latin typeface="Arial"/>
                <a:cs typeface="Arial"/>
              </a:rPr>
              <a:t>file,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you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135">
                <a:latin typeface="Arial"/>
                <a:cs typeface="Arial"/>
              </a:rPr>
              <a:t>might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180">
                <a:latin typeface="Arial"/>
                <a:cs typeface="Arial"/>
              </a:rPr>
              <a:t>want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210">
                <a:latin typeface="Arial"/>
                <a:cs typeface="Arial"/>
              </a:rPr>
              <a:t>to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160">
                <a:latin typeface="Arial"/>
                <a:cs typeface="Arial"/>
              </a:rPr>
              <a:t>check  </a:t>
            </a:r>
            <a:r>
              <a:rPr dirty="0" sz="2400" spc="165">
                <a:latin typeface="Arial"/>
                <a:cs typeface="Arial"/>
              </a:rPr>
              <a:t>out </a:t>
            </a:r>
            <a:r>
              <a:rPr dirty="0" sz="2400" spc="85">
                <a:latin typeface="Arial"/>
                <a:cs typeface="Arial"/>
              </a:rPr>
              <a:t>some </a:t>
            </a:r>
            <a:r>
              <a:rPr dirty="0" sz="2400" spc="220">
                <a:latin typeface="Arial"/>
                <a:cs typeface="Arial"/>
              </a:rPr>
              <a:t>of </a:t>
            </a:r>
            <a:r>
              <a:rPr dirty="0" sz="2400" spc="95">
                <a:latin typeface="Arial"/>
                <a:cs typeface="Arial"/>
              </a:rPr>
              <a:t>my </a:t>
            </a:r>
            <a:r>
              <a:rPr dirty="0" sz="2400" spc="195">
                <a:latin typeface="Arial"/>
                <a:cs typeface="Arial"/>
              </a:rPr>
              <a:t>other </a:t>
            </a:r>
            <a:r>
              <a:rPr dirty="0" sz="2400" spc="165">
                <a:latin typeface="Arial"/>
                <a:cs typeface="Arial"/>
              </a:rPr>
              <a:t>products </a:t>
            </a:r>
            <a:r>
              <a:rPr dirty="0" sz="2400" spc="195">
                <a:latin typeface="Arial"/>
                <a:cs typeface="Arial"/>
              </a:rPr>
              <a:t>that </a:t>
            </a:r>
            <a:r>
              <a:rPr dirty="0" sz="2400" spc="155">
                <a:latin typeface="Arial"/>
                <a:cs typeface="Arial"/>
              </a:rPr>
              <a:t>teach  </a:t>
            </a:r>
            <a:r>
              <a:rPr dirty="0" sz="2400" spc="100">
                <a:latin typeface="Arial"/>
                <a:cs typeface="Arial"/>
              </a:rPr>
              <a:t>social </a:t>
            </a:r>
            <a:r>
              <a:rPr dirty="0" sz="2400" spc="120">
                <a:latin typeface="Arial"/>
                <a:cs typeface="Arial"/>
              </a:rPr>
              <a:t>studies </a:t>
            </a:r>
            <a:r>
              <a:rPr dirty="0" sz="2400" spc="145">
                <a:latin typeface="Arial"/>
                <a:cs typeface="Arial"/>
              </a:rPr>
              <a:t>topics </a:t>
            </a:r>
            <a:r>
              <a:rPr dirty="0" sz="2400" spc="80">
                <a:latin typeface="Arial"/>
                <a:cs typeface="Arial"/>
              </a:rPr>
              <a:t>in </a:t>
            </a:r>
            <a:r>
              <a:rPr dirty="0" sz="2400" spc="170">
                <a:latin typeface="Arial"/>
                <a:cs typeface="Arial"/>
              </a:rPr>
              <a:t>creative, </a:t>
            </a:r>
            <a:r>
              <a:rPr dirty="0" sz="2400" spc="85">
                <a:latin typeface="Arial"/>
                <a:cs typeface="Arial"/>
              </a:rPr>
              <a:t>engaging,  </a:t>
            </a:r>
            <a:r>
              <a:rPr dirty="0" sz="2400" spc="70">
                <a:latin typeface="Arial"/>
                <a:cs typeface="Arial"/>
              </a:rPr>
              <a:t>and </a:t>
            </a:r>
            <a:r>
              <a:rPr dirty="0" sz="2400" spc="75">
                <a:latin typeface="Arial"/>
                <a:cs typeface="Arial"/>
              </a:rPr>
              <a:t>hands-on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130">
                <a:latin typeface="Arial"/>
                <a:cs typeface="Arial"/>
              </a:rPr>
              <a:t>ways.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210" y="8401177"/>
            <a:ext cx="4694555" cy="1070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70"/>
              </a:lnSpc>
            </a:pPr>
            <a:r>
              <a:rPr dirty="0" sz="2650" spc="160">
                <a:latin typeface="Arial"/>
                <a:cs typeface="Arial"/>
              </a:rPr>
              <a:t>Best</a:t>
            </a:r>
            <a:r>
              <a:rPr dirty="0" sz="2650" spc="-30">
                <a:latin typeface="Arial"/>
                <a:cs typeface="Arial"/>
              </a:rPr>
              <a:t> </a:t>
            </a:r>
            <a:r>
              <a:rPr dirty="0" sz="2650" spc="120">
                <a:latin typeface="Arial"/>
                <a:cs typeface="Arial"/>
              </a:rPr>
              <a:t>wishes,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ts val="5070"/>
              </a:lnSpc>
            </a:pPr>
            <a:r>
              <a:rPr dirty="0" sz="4400" spc="-635" i="1">
                <a:solidFill>
                  <a:srgbClr val="09B5AC"/>
                </a:solidFill>
                <a:latin typeface="Arial"/>
                <a:cs typeface="Arial"/>
              </a:rPr>
              <a:t>Ansley  </a:t>
            </a:r>
            <a:r>
              <a:rPr dirty="0" sz="4400" spc="-434" i="1">
                <a:solidFill>
                  <a:srgbClr val="09B5AC"/>
                </a:solidFill>
                <a:latin typeface="Arial"/>
                <a:cs typeface="Arial"/>
              </a:rPr>
              <a:t>at </a:t>
            </a:r>
            <a:r>
              <a:rPr dirty="0" sz="4400" spc="-270" i="1">
                <a:solidFill>
                  <a:srgbClr val="09B5AC"/>
                </a:solidFill>
                <a:latin typeface="Arial"/>
                <a:cs typeface="Arial"/>
              </a:rPr>
              <a:t>Brain</a:t>
            </a:r>
            <a:r>
              <a:rPr dirty="0" sz="4400" spc="-210" i="1">
                <a:solidFill>
                  <a:srgbClr val="09B5AC"/>
                </a:solidFill>
                <a:latin typeface="Arial"/>
                <a:cs typeface="Arial"/>
              </a:rPr>
              <a:t> </a:t>
            </a:r>
            <a:r>
              <a:rPr dirty="0" sz="4400" spc="-545" i="1">
                <a:solidFill>
                  <a:srgbClr val="09B5AC"/>
                </a:solidFill>
                <a:latin typeface="Arial"/>
                <a:cs typeface="Arial"/>
              </a:rPr>
              <a:t>Wrinkles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2332" y="429768"/>
            <a:ext cx="5329428" cy="93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9179" y="456183"/>
            <a:ext cx="5221681" cy="828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71744" y="8145780"/>
            <a:ext cx="1232916" cy="1208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7304" y="5329428"/>
            <a:ext cx="3681984" cy="2787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0476" y="5562600"/>
            <a:ext cx="3017520" cy="2122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1426" y="5543550"/>
            <a:ext cx="3055620" cy="2161540"/>
          </a:xfrm>
          <a:custGeom>
            <a:avLst/>
            <a:gdLst/>
            <a:ahLst/>
            <a:cxnLst/>
            <a:rect l="l" t="t" r="r" b="b"/>
            <a:pathLst>
              <a:path w="3055620" h="2161540">
                <a:moveTo>
                  <a:pt x="0" y="2161032"/>
                </a:moveTo>
                <a:lnTo>
                  <a:pt x="3055620" y="2161032"/>
                </a:lnTo>
                <a:lnTo>
                  <a:pt x="3055620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90188" y="5311140"/>
            <a:ext cx="3681984" cy="2785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23359" y="5544311"/>
            <a:ext cx="3017519" cy="2121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04309" y="5525261"/>
            <a:ext cx="3055620" cy="2159635"/>
          </a:xfrm>
          <a:custGeom>
            <a:avLst/>
            <a:gdLst/>
            <a:ahLst/>
            <a:cxnLst/>
            <a:rect l="l" t="t" r="r" b="b"/>
            <a:pathLst>
              <a:path w="3055620" h="2159634">
                <a:moveTo>
                  <a:pt x="0" y="2159508"/>
                </a:moveTo>
                <a:lnTo>
                  <a:pt x="3055619" y="2159508"/>
                </a:lnTo>
                <a:lnTo>
                  <a:pt x="3055619" y="0"/>
                </a:lnTo>
                <a:lnTo>
                  <a:pt x="0" y="0"/>
                </a:lnTo>
                <a:lnTo>
                  <a:pt x="0" y="215950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Tracee Orman</dc:creator>
  <dc:subject>educational flip book</dc:subject>
  <dc:title>12Page Flip Book Template</dc:title>
  <dcterms:created xsi:type="dcterms:W3CDTF">2016-08-17T13:29:53Z</dcterms:created>
  <dcterms:modified xsi:type="dcterms:W3CDTF">2016-08-17T13:29:53Z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2016-08-17T00:00:00Z</vt:filetime>
  </property>
</Properties>
</file>