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6698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138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1858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123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421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843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3214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7114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097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925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 Your Decade Here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 your group member’s names here.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285125"/>
            <a:ext cx="8520600" cy="8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Fashion/Clothing/Hairstyles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Music 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Entertainment/Recreation/Leisure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Values/Culture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Politics 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Economy 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Inventions/Technology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Type Your Decade Here</vt:lpstr>
      <vt:lpstr>Fashion/Clothing/Hairstyles </vt:lpstr>
      <vt:lpstr>Music </vt:lpstr>
      <vt:lpstr>Entertainment/Recreation/Leisure</vt:lpstr>
      <vt:lpstr>Values/Culture </vt:lpstr>
      <vt:lpstr>Politics </vt:lpstr>
      <vt:lpstr>Economy </vt:lpstr>
      <vt:lpstr>Inventions/Technology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Decade Here</dc:title>
  <dc:creator>Stephanie Hosch</dc:creator>
  <cp:lastModifiedBy>Stephanie Hosch</cp:lastModifiedBy>
  <cp:revision>1</cp:revision>
  <dcterms:modified xsi:type="dcterms:W3CDTF">2017-04-24T14:23:48Z</dcterms:modified>
</cp:coreProperties>
</file>