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4" r:id="rId1"/>
  </p:sldMasterIdLst>
  <p:notesMasterIdLst>
    <p:notesMasterId r:id="rId11"/>
  </p:notesMasterIdLst>
  <p:sldIdLst>
    <p:sldId id="256" r:id="rId2"/>
    <p:sldId id="259" r:id="rId3"/>
    <p:sldId id="265" r:id="rId4"/>
    <p:sldId id="266" r:id="rId5"/>
    <p:sldId id="264" r:id="rId6"/>
    <p:sldId id="260" r:id="rId7"/>
    <p:sldId id="261" r:id="rId8"/>
    <p:sldId id="262"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36669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21381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542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084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5321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7114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5097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1064631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0226314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12293904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0316402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77611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9302664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71282486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24421940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33801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46359867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94116205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90533611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16372867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0418233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01592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94408365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6018673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90298CD5-6C1E-4009-B41F-6DF62E31D3BE}" type="datetimeFigureOut">
              <a:rPr lang="en-US" smtClean="0"/>
              <a:pPr/>
              <a:t>4/24/2017</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35950074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8oTdPklBE0Y&amp;t=7s"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Oty4jchgvw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7sBf0fyHK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MOt0Tmwc2R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744575"/>
            <a:ext cx="6390042" cy="925500"/>
          </a:xfrm>
          <a:prstGeom prst="rect">
            <a:avLst/>
          </a:prstGeom>
        </p:spPr>
        <p:txBody>
          <a:bodyPr lIns="91425" tIns="91425" rIns="91425" bIns="91425" anchor="b" anchorCtr="0">
            <a:noAutofit/>
          </a:bodyPr>
          <a:lstStyle/>
          <a:p>
            <a:pPr lvl="0">
              <a:spcBef>
                <a:spcPts val="0"/>
              </a:spcBef>
              <a:buNone/>
            </a:pPr>
            <a:r>
              <a:rPr lang="en" dirty="0" smtClean="0"/>
              <a:t>1901-1919</a:t>
            </a:r>
            <a:endParaRPr lang="en" dirty="0"/>
          </a:p>
        </p:txBody>
      </p:sp>
      <p:sp>
        <p:nvSpPr>
          <p:cNvPr id="55" name="Shape 55"/>
          <p:cNvSpPr txBox="1">
            <a:spLocks noGrp="1"/>
          </p:cNvSpPr>
          <p:nvPr>
            <p:ph type="subTitle" idx="1"/>
          </p:nvPr>
        </p:nvSpPr>
        <p:spPr>
          <a:prstGeom prst="rect">
            <a:avLst/>
          </a:prstGeom>
        </p:spPr>
        <p:txBody>
          <a:bodyPr lIns="91425" tIns="91425" rIns="91425" bIns="91425" anchor="t" anchorCtr="0">
            <a:noAutofit/>
          </a:bodyPr>
          <a:lstStyle/>
          <a:p>
            <a:pPr lvl="0">
              <a:spcBef>
                <a:spcPts val="0"/>
              </a:spcBef>
              <a:buNone/>
            </a:pPr>
            <a:r>
              <a:rPr lang="en" sz="3200" dirty="0" smtClean="0">
                <a:solidFill>
                  <a:schemeClr val="tx1"/>
                </a:solidFill>
              </a:rPr>
              <a:t>Stephanie Hosch</a:t>
            </a:r>
            <a:endParaRPr lang="en" sz="3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dirty="0" smtClean="0"/>
              <a:t>Entertainment</a:t>
            </a:r>
            <a:endParaRPr lang="en" sz="3600" dirty="0"/>
          </a:p>
        </p:txBody>
      </p:sp>
      <p:sp>
        <p:nvSpPr>
          <p:cNvPr id="73" name="Shape 73"/>
          <p:cNvSpPr txBox="1">
            <a:spLocks noGrp="1"/>
          </p:cNvSpPr>
          <p:nvPr>
            <p:ph type="body" idx="1"/>
          </p:nvPr>
        </p:nvSpPr>
        <p:spPr>
          <a:xfrm>
            <a:off x="797837" y="2696069"/>
            <a:ext cx="7269026" cy="2447431"/>
          </a:xfrm>
          <a:prstGeom prst="rect">
            <a:avLst/>
          </a:prstGeom>
        </p:spPr>
        <p:txBody>
          <a:bodyPr lIns="91425" tIns="91425" rIns="91425" bIns="91425" anchor="t" anchorCtr="0">
            <a:noAutofit/>
          </a:bodyPr>
          <a:lstStyle/>
          <a:p>
            <a:pPr lvl="0">
              <a:spcBef>
                <a:spcPts val="0"/>
              </a:spcBef>
              <a:buNone/>
            </a:pPr>
            <a:r>
              <a:rPr lang="en-US" sz="2400" dirty="0" smtClean="0">
                <a:solidFill>
                  <a:schemeClr val="tx1"/>
                </a:solidFill>
              </a:rPr>
              <a:t>In 1903, the first narrative, silent film was released. </a:t>
            </a:r>
            <a:r>
              <a:rPr lang="en-US" sz="2400" i="1" dirty="0" smtClean="0">
                <a:solidFill>
                  <a:schemeClr val="tx1"/>
                </a:solidFill>
              </a:rPr>
              <a:t>The Great Train Robbery </a:t>
            </a:r>
            <a:r>
              <a:rPr lang="en-US" sz="2400" dirty="0" smtClean="0">
                <a:solidFill>
                  <a:schemeClr val="tx1"/>
                </a:solidFill>
              </a:rPr>
              <a:t>was directed and photographed by Edwin S. Porter.  It was a one-reel action picture that was about 10 minutes.  </a:t>
            </a:r>
            <a:r>
              <a:rPr lang="en-US" sz="2400" dirty="0" smtClean="0">
                <a:solidFill>
                  <a:schemeClr val="tx1"/>
                </a:solidFill>
                <a:hlinkClick r:id="rId3"/>
              </a:rPr>
              <a:t>Movie</a:t>
            </a:r>
            <a:endParaRPr lang="en-US" sz="2400" dirty="0" smtClean="0">
              <a:solidFill>
                <a:schemeClr val="tx1"/>
              </a:solidFill>
            </a:endParaRPr>
          </a:p>
          <a:p>
            <a:pPr lvl="0">
              <a:spcBef>
                <a:spcPts val="0"/>
              </a:spcBef>
              <a:buNone/>
            </a:pPr>
            <a:endParaRPr lang="en-US" sz="2400" dirty="0">
              <a:solidFill>
                <a:schemeClr val="tx1"/>
              </a:solidFill>
            </a:endParaRPr>
          </a:p>
          <a:p>
            <a:pPr lvl="0">
              <a:spcBef>
                <a:spcPts val="0"/>
              </a:spcBef>
              <a:buNone/>
            </a:pPr>
            <a:endParaRPr lang="en-US" sz="2400" dirty="0" smtClean="0">
              <a:solidFill>
                <a:schemeClr val="tx1"/>
              </a:solidFill>
            </a:endParaRPr>
          </a:p>
          <a:p>
            <a:pPr lvl="0">
              <a:spcBef>
                <a:spcPts val="0"/>
              </a:spcBef>
              <a:buNone/>
            </a:pPr>
            <a:endParaRPr lang="en-US" sz="2400" i="1" dirty="0">
              <a:solidFill>
                <a:schemeClr val="tx1"/>
              </a:solidFill>
            </a:endParaRPr>
          </a:p>
        </p:txBody>
      </p:sp>
      <p:pic>
        <p:nvPicPr>
          <p:cNvPr id="3074" name="Picture 2" descr="Image result for great train robbe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712" y="240257"/>
            <a:ext cx="1463218" cy="19515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563" y="259267"/>
            <a:ext cx="6447501" cy="596096"/>
          </a:xfrm>
        </p:spPr>
        <p:txBody>
          <a:bodyPr/>
          <a:lstStyle/>
          <a:p>
            <a:pPr algn="ctr"/>
            <a:r>
              <a:rPr lang="en-US" dirty="0" smtClean="0"/>
              <a:t>Recreation and Leisure</a:t>
            </a:r>
            <a:endParaRPr lang="en-US" dirty="0"/>
          </a:p>
        </p:txBody>
      </p:sp>
      <p:sp>
        <p:nvSpPr>
          <p:cNvPr id="3" name="Content Placeholder 2"/>
          <p:cNvSpPr>
            <a:spLocks noGrp="1"/>
          </p:cNvSpPr>
          <p:nvPr>
            <p:ph idx="1"/>
          </p:nvPr>
        </p:nvSpPr>
        <p:spPr>
          <a:xfrm>
            <a:off x="369104" y="1312441"/>
            <a:ext cx="6447501" cy="3653097"/>
          </a:xfrm>
        </p:spPr>
        <p:txBody>
          <a:bodyPr>
            <a:noAutofit/>
          </a:bodyPr>
          <a:lstStyle/>
          <a:p>
            <a:r>
              <a:rPr lang="en-US" sz="2400" dirty="0">
                <a:solidFill>
                  <a:schemeClr val="tx1"/>
                </a:solidFill>
              </a:rPr>
              <a:t>The Americans of that time were starting to get more leisure time, their working hours cut short, and vacation time. Around this time for leisure people went to amusement parks, attended baseball, basketball and boxing matches and engaged in other fun activities locally and around the </a:t>
            </a:r>
            <a:r>
              <a:rPr lang="en-US" sz="2400" dirty="0" smtClean="0">
                <a:solidFill>
                  <a:schemeClr val="tx1"/>
                </a:solidFill>
              </a:rPr>
              <a:t>country.</a:t>
            </a:r>
          </a:p>
          <a:p>
            <a:r>
              <a:rPr lang="en-US" sz="2400" dirty="0" smtClean="0">
                <a:solidFill>
                  <a:schemeClr val="tx1"/>
                </a:solidFill>
                <a:hlinkClick r:id="rId2"/>
              </a:rPr>
              <a:t>Video</a:t>
            </a:r>
            <a:endParaRPr lang="en-US" sz="2400" dirty="0">
              <a:solidFill>
                <a:schemeClr val="tx1"/>
              </a:solidFill>
            </a:endParaRPr>
          </a:p>
        </p:txBody>
      </p:sp>
      <p:sp>
        <p:nvSpPr>
          <p:cNvPr id="6" name="AutoShape 6" descr="Image result for leisure activities of 1900-1919"/>
          <p:cNvSpPr>
            <a:spLocks noChangeAspect="1" noChangeArrowheads="1"/>
          </p:cNvSpPr>
          <p:nvPr/>
        </p:nvSpPr>
        <p:spPr bwMode="auto">
          <a:xfrm>
            <a:off x="193555" y="198054"/>
            <a:ext cx="1114384" cy="11143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a:stretch>
            <a:fillRect/>
          </a:stretch>
        </p:blipFill>
        <p:spPr>
          <a:xfrm>
            <a:off x="6955502" y="1145894"/>
            <a:ext cx="1781175" cy="2571750"/>
          </a:xfrm>
          <a:prstGeom prst="rect">
            <a:avLst/>
          </a:prstGeom>
        </p:spPr>
      </p:pic>
      <p:pic>
        <p:nvPicPr>
          <p:cNvPr id="11" name="Picture 10"/>
          <p:cNvPicPr>
            <a:picLocks noChangeAspect="1"/>
          </p:cNvPicPr>
          <p:nvPr/>
        </p:nvPicPr>
        <p:blipFill>
          <a:blip r:embed="rId4"/>
          <a:stretch>
            <a:fillRect/>
          </a:stretch>
        </p:blipFill>
        <p:spPr>
          <a:xfrm>
            <a:off x="-601803" y="-383008"/>
            <a:ext cx="2705100" cy="1695450"/>
          </a:xfrm>
          <a:prstGeom prst="rect">
            <a:avLst/>
          </a:prstGeom>
        </p:spPr>
      </p:pic>
    </p:spTree>
    <p:extLst>
      <p:ext uri="{BB962C8B-B14F-4D97-AF65-F5344CB8AC3E}">
        <p14:creationId xmlns:p14="http://schemas.microsoft.com/office/powerpoint/2010/main" val="1402332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364603"/>
            <a:ext cx="6447501" cy="572946"/>
          </a:xfrm>
        </p:spPr>
        <p:txBody>
          <a:bodyPr/>
          <a:lstStyle/>
          <a:p>
            <a:pPr algn="ctr"/>
            <a:r>
              <a:rPr lang="en-US" dirty="0"/>
              <a:t>Recreation and Leisure</a:t>
            </a:r>
          </a:p>
        </p:txBody>
      </p:sp>
      <p:sp>
        <p:nvSpPr>
          <p:cNvPr id="3" name="Content Placeholder 2"/>
          <p:cNvSpPr>
            <a:spLocks noGrp="1"/>
          </p:cNvSpPr>
          <p:nvPr>
            <p:ph idx="1"/>
          </p:nvPr>
        </p:nvSpPr>
        <p:spPr>
          <a:xfrm>
            <a:off x="508001" y="937549"/>
            <a:ext cx="6447501" cy="3796497"/>
          </a:xfrm>
        </p:spPr>
        <p:txBody>
          <a:bodyPr>
            <a:noAutofit/>
          </a:bodyPr>
          <a:lstStyle/>
          <a:p>
            <a:r>
              <a:rPr lang="en-US" sz="2400" dirty="0" smtClean="0">
                <a:solidFill>
                  <a:schemeClr val="tx1"/>
                </a:solidFill>
              </a:rPr>
              <a:t>In the </a:t>
            </a:r>
            <a:r>
              <a:rPr lang="en-US" sz="2400" dirty="0">
                <a:solidFill>
                  <a:schemeClr val="tx1"/>
                </a:solidFill>
              </a:rPr>
              <a:t>1900s families came together and read the bible where as family time today is not valued as much. </a:t>
            </a:r>
            <a:endParaRPr lang="en-US" sz="2400" dirty="0" smtClean="0">
              <a:solidFill>
                <a:schemeClr val="tx1"/>
              </a:solidFill>
            </a:endParaRPr>
          </a:p>
          <a:p>
            <a:r>
              <a:rPr lang="en-US" sz="2400" dirty="0" smtClean="0">
                <a:solidFill>
                  <a:schemeClr val="tx1"/>
                </a:solidFill>
              </a:rPr>
              <a:t>Many </a:t>
            </a:r>
            <a:r>
              <a:rPr lang="en-US" sz="2400" dirty="0">
                <a:solidFill>
                  <a:schemeClr val="tx1"/>
                </a:solidFill>
              </a:rPr>
              <a:t>Americans participated fairs and expositions held in different U.S. cities, This allowed Americans a chance to "tour the world" in one place. </a:t>
            </a:r>
            <a:endParaRPr lang="en-US" sz="2400" dirty="0" smtClean="0">
              <a:solidFill>
                <a:schemeClr val="tx1"/>
              </a:solidFill>
            </a:endParaRPr>
          </a:p>
          <a:p>
            <a:r>
              <a:rPr lang="en-US" sz="1800" dirty="0" smtClean="0">
                <a:solidFill>
                  <a:schemeClr val="tx1"/>
                </a:solidFill>
                <a:hlinkClick r:id="rId2"/>
              </a:rPr>
              <a:t>1904 World’s Fair in St. Louis</a:t>
            </a:r>
            <a:endParaRPr lang="en-US" sz="1800" dirty="0" smtClean="0">
              <a:solidFill>
                <a:schemeClr val="tx1"/>
              </a:solidFill>
            </a:endParaRPr>
          </a:p>
        </p:txBody>
      </p:sp>
    </p:spTree>
    <p:extLst>
      <p:ext uri="{BB962C8B-B14F-4D97-AF65-F5344CB8AC3E}">
        <p14:creationId xmlns:p14="http://schemas.microsoft.com/office/powerpoint/2010/main" val="3791497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596096"/>
          </a:xfrm>
        </p:spPr>
        <p:txBody>
          <a:bodyPr/>
          <a:lstStyle/>
          <a:p>
            <a:pPr algn="ctr"/>
            <a:r>
              <a:rPr lang="en-US" dirty="0" smtClean="0"/>
              <a:t>Sports</a:t>
            </a:r>
            <a:endParaRPr lang="en-US" dirty="0"/>
          </a:p>
        </p:txBody>
      </p:sp>
      <p:sp>
        <p:nvSpPr>
          <p:cNvPr id="3" name="Content Placeholder 2"/>
          <p:cNvSpPr>
            <a:spLocks noGrp="1"/>
          </p:cNvSpPr>
          <p:nvPr>
            <p:ph idx="1"/>
          </p:nvPr>
        </p:nvSpPr>
        <p:spPr>
          <a:xfrm>
            <a:off x="239693" y="1157468"/>
            <a:ext cx="7364874" cy="3373554"/>
          </a:xfrm>
        </p:spPr>
        <p:txBody>
          <a:bodyPr>
            <a:normAutofit fontScale="85000" lnSpcReduction="10000"/>
          </a:bodyPr>
          <a:lstStyle/>
          <a:p>
            <a:r>
              <a:rPr lang="en-US" sz="2400" dirty="0">
                <a:solidFill>
                  <a:schemeClr val="tx1"/>
                </a:solidFill>
              </a:rPr>
              <a:t>Oct 1, 1903 – Oct 13, 1903</a:t>
            </a:r>
            <a:r>
              <a:rPr lang="en-US" sz="2400" dirty="0" smtClean="0">
                <a:solidFill>
                  <a:schemeClr val="tx1"/>
                </a:solidFill>
              </a:rPr>
              <a:t>, </a:t>
            </a:r>
            <a:r>
              <a:rPr lang="en-US" sz="2400" dirty="0">
                <a:solidFill>
                  <a:schemeClr val="tx1"/>
                </a:solidFill>
              </a:rPr>
              <a:t>the first </a:t>
            </a:r>
            <a:r>
              <a:rPr lang="en-US" sz="2400" dirty="0" smtClean="0">
                <a:solidFill>
                  <a:schemeClr val="tx1"/>
                </a:solidFill>
              </a:rPr>
              <a:t>World </a:t>
            </a:r>
            <a:r>
              <a:rPr lang="en-US" sz="2400" dirty="0">
                <a:solidFill>
                  <a:schemeClr val="tx1"/>
                </a:solidFill>
              </a:rPr>
              <a:t>Series was played between the Boston Americans and the Pittsburgh Pirates.  In a best-of-nine series, Boston won 5 games to 3</a:t>
            </a:r>
            <a:r>
              <a:rPr lang="en-US" sz="2400" dirty="0" smtClean="0">
                <a:solidFill>
                  <a:schemeClr val="tx1"/>
                </a:solidFill>
              </a:rPr>
              <a:t>.</a:t>
            </a:r>
          </a:p>
          <a:p>
            <a:r>
              <a:rPr lang="en-US" sz="2400" dirty="0" smtClean="0">
                <a:solidFill>
                  <a:schemeClr val="tx1"/>
                </a:solidFill>
              </a:rPr>
              <a:t>One of the most famous athletes of the time was George Herman (Babe) Ruth. His </a:t>
            </a:r>
            <a:r>
              <a:rPr lang="en-US" sz="2400" dirty="0">
                <a:solidFill>
                  <a:schemeClr val="tx1"/>
                </a:solidFill>
              </a:rPr>
              <a:t>career in Major League Baseball (MLB) spanned 22 seasons, from 1914 through 1935. Nicknamed "The Bambino" and "The Sultan of Swat", he began his MLB career as a stellar left-handed pitcher for the Boston Red Sox, but achieved his greatest fame as a slugging outfielder for the New York Yankees. </a:t>
            </a:r>
            <a:endParaRPr lang="en-US" sz="2400" dirty="0">
              <a:solidFill>
                <a:schemeClr val="tx1"/>
              </a:solidFill>
            </a:endParaRPr>
          </a:p>
          <a:p>
            <a:r>
              <a:rPr lang="en-US" sz="2100" dirty="0" smtClean="0">
                <a:solidFill>
                  <a:schemeClr val="tx1"/>
                </a:solidFill>
                <a:hlinkClick r:id="rId2"/>
              </a:rPr>
              <a:t>Babe Ruth’s 60</a:t>
            </a:r>
            <a:r>
              <a:rPr lang="en-US" sz="2100" baseline="30000" dirty="0" smtClean="0">
                <a:solidFill>
                  <a:schemeClr val="tx1"/>
                </a:solidFill>
                <a:hlinkClick r:id="rId2"/>
              </a:rPr>
              <a:t>th</a:t>
            </a:r>
            <a:r>
              <a:rPr lang="en-US" sz="2100" dirty="0" smtClean="0">
                <a:solidFill>
                  <a:schemeClr val="tx1"/>
                </a:solidFill>
                <a:hlinkClick r:id="rId2"/>
              </a:rPr>
              <a:t> Homerun</a:t>
            </a:r>
            <a:endParaRPr lang="en-US" sz="2100" dirty="0">
              <a:solidFill>
                <a:schemeClr val="tx1"/>
              </a:solidFill>
            </a:endParaRPr>
          </a:p>
        </p:txBody>
      </p:sp>
      <p:pic>
        <p:nvPicPr>
          <p:cNvPr id="4" name="Picture 3"/>
          <p:cNvPicPr>
            <a:picLocks noChangeAspect="1"/>
          </p:cNvPicPr>
          <p:nvPr/>
        </p:nvPicPr>
        <p:blipFill>
          <a:blip r:embed="rId3"/>
          <a:stretch>
            <a:fillRect/>
          </a:stretch>
        </p:blipFill>
        <p:spPr>
          <a:xfrm>
            <a:off x="239693" y="0"/>
            <a:ext cx="1905000" cy="1162050"/>
          </a:xfrm>
          <a:prstGeom prst="rect">
            <a:avLst/>
          </a:prstGeom>
        </p:spPr>
      </p:pic>
    </p:spTree>
    <p:extLst>
      <p:ext uri="{BB962C8B-B14F-4D97-AF65-F5344CB8AC3E}">
        <p14:creationId xmlns:p14="http://schemas.microsoft.com/office/powerpoint/2010/main" val="1075800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dirty="0"/>
              <a:t>Values/Culture </a:t>
            </a:r>
          </a:p>
        </p:txBody>
      </p:sp>
      <p:sp>
        <p:nvSpPr>
          <p:cNvPr id="79" name="Shape 79"/>
          <p:cNvSpPr txBox="1">
            <a:spLocks noGrp="1"/>
          </p:cNvSpPr>
          <p:nvPr>
            <p:ph type="body" idx="1"/>
          </p:nvPr>
        </p:nvSpPr>
        <p:spPr>
          <a:prstGeom prst="rect">
            <a:avLst/>
          </a:prstGeom>
        </p:spPr>
        <p:txBody>
          <a:bodyPr lIns="91425" tIns="91425" rIns="91425" bIns="91425" anchor="t" anchorCtr="0">
            <a:noAutofit/>
          </a:bodyPr>
          <a:lstStyle/>
          <a:p>
            <a:pPr lvl="0">
              <a:buNone/>
            </a:pPr>
            <a:endParaRPr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a:t>Politics </a:t>
            </a:r>
          </a:p>
        </p:txBody>
      </p:sp>
      <p:sp>
        <p:nvSpPr>
          <p:cNvPr id="85" name="Shape 85"/>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a:t>Economy </a:t>
            </a:r>
          </a:p>
        </p:txBody>
      </p:sp>
      <p:sp>
        <p:nvSpPr>
          <p:cNvPr id="91" name="Shape 91"/>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a:t>Inventions/Technology</a:t>
            </a:r>
          </a:p>
        </p:txBody>
      </p:sp>
      <p:sp>
        <p:nvSpPr>
          <p:cNvPr id="97" name="Shape 97"/>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250</TotalTime>
  <Words>283</Words>
  <Application>Microsoft Office PowerPoint</Application>
  <PresentationFormat>On-screen Show (16:9)</PresentationFormat>
  <Paragraphs>20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1901-1919</vt:lpstr>
      <vt:lpstr>Entertainment</vt:lpstr>
      <vt:lpstr>Recreation and Leisure</vt:lpstr>
      <vt:lpstr>Recreation and Leisure</vt:lpstr>
      <vt:lpstr>Sports</vt:lpstr>
      <vt:lpstr>Values/Culture </vt:lpstr>
      <vt:lpstr>Politics </vt:lpstr>
      <vt:lpstr>Economy </vt:lpstr>
      <vt:lpstr>Inventions/Technology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Your Decade Here</dc:title>
  <dc:creator>Stephanie Hosch</dc:creator>
  <cp:lastModifiedBy>Stephanie Hosch</cp:lastModifiedBy>
  <cp:revision>10</cp:revision>
  <dcterms:modified xsi:type="dcterms:W3CDTF">2017-04-24T18:34:07Z</dcterms:modified>
</cp:coreProperties>
</file>