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2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9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2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6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8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3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81304-9300-4E32-8442-5C2950230AD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36943-F43B-43F4-8D0C-CED058C04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9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3XRPQWoKSS0" TargetMode="External"/><Relationship Id="rId3" Type="http://schemas.openxmlformats.org/officeDocument/2006/relationships/hyperlink" Target="https://www.youtube.com/watch?v=684n8FO68LU" TargetMode="External"/><Relationship Id="rId7" Type="http://schemas.openxmlformats.org/officeDocument/2006/relationships/hyperlink" Target="https://www.youtube.com/watch?v=NdOYTisTsw8" TargetMode="External"/><Relationship Id="rId2" Type="http://schemas.openxmlformats.org/officeDocument/2006/relationships/hyperlink" Target="http://history1900s.about.com/od/famouscrimesscandals/u/timelin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-VRfomUSYM" TargetMode="External"/><Relationship Id="rId5" Type="http://schemas.openxmlformats.org/officeDocument/2006/relationships/hyperlink" Target="https://www.youtube.com/watch?v=MggQSspSGU8" TargetMode="External"/><Relationship Id="rId4" Type="http://schemas.openxmlformats.org/officeDocument/2006/relationships/hyperlink" Target="https://www.youtube.com/watch?v=vtJJJ2iT4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Decades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All Decades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20s – 30s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40’s – 50s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60s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70s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80s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90</a:t>
            </a:r>
            <a:r>
              <a:rPr lang="en-US" u="sng" dirty="0" smtClean="0">
                <a:solidFill>
                  <a:srgbClr val="002060"/>
                </a:solidFill>
              </a:rPr>
              <a:t>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2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Decades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Decades</dc:title>
  <dc:creator>setup</dc:creator>
  <cp:lastModifiedBy>Stephanie Hosch</cp:lastModifiedBy>
  <cp:revision>4</cp:revision>
  <dcterms:created xsi:type="dcterms:W3CDTF">2015-05-01T13:13:22Z</dcterms:created>
  <dcterms:modified xsi:type="dcterms:W3CDTF">2016-05-05T18:48:45Z</dcterms:modified>
</cp:coreProperties>
</file>