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00" r:id="rId2"/>
    <p:sldId id="258" r:id="rId3"/>
    <p:sldId id="259" r:id="rId4"/>
    <p:sldId id="663" r:id="rId5"/>
    <p:sldId id="774" r:id="rId6"/>
    <p:sldId id="775" r:id="rId7"/>
    <p:sldId id="745" r:id="rId8"/>
    <p:sldId id="262" r:id="rId9"/>
    <p:sldId id="759" r:id="rId10"/>
    <p:sldId id="757" r:id="rId11"/>
    <p:sldId id="758" r:id="rId12"/>
    <p:sldId id="755" r:id="rId13"/>
    <p:sldId id="760" r:id="rId14"/>
    <p:sldId id="761" r:id="rId15"/>
    <p:sldId id="762" r:id="rId16"/>
    <p:sldId id="749" r:id="rId17"/>
    <p:sldId id="763" r:id="rId18"/>
    <p:sldId id="751" r:id="rId19"/>
    <p:sldId id="764" r:id="rId20"/>
    <p:sldId id="752" r:id="rId21"/>
    <p:sldId id="765" r:id="rId22"/>
    <p:sldId id="766" r:id="rId23"/>
    <p:sldId id="740" r:id="rId24"/>
    <p:sldId id="741" r:id="rId25"/>
    <p:sldId id="742" r:id="rId26"/>
    <p:sldId id="743" r:id="rId27"/>
    <p:sldId id="655" r:id="rId28"/>
    <p:sldId id="74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00E"/>
    <a:srgbClr val="A2A1A1"/>
    <a:srgbClr val="67C7C3"/>
    <a:srgbClr val="68C7C3"/>
    <a:srgbClr val="9ACCCD"/>
    <a:srgbClr val="67999A"/>
    <a:srgbClr val="C01D2D"/>
    <a:srgbClr val="588F90"/>
    <a:srgbClr val="BB1121"/>
    <a:srgbClr val="599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2409D-2890-42F3-89CC-71863011055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A5C77-244B-40E9-94D6-592AFCAA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403" y="1234679"/>
            <a:ext cx="7917424" cy="37240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68C7C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Containment</a:t>
            </a:r>
          </a:p>
          <a:p>
            <a:pPr algn="ctr"/>
            <a:r>
              <a:rPr lang="en-US" sz="6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68C7C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of</a:t>
            </a:r>
            <a:endParaRPr lang="en-US" sz="6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8C7C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r>
              <a:rPr lang="en-US" sz="88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68C7C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Communism</a:t>
            </a:r>
            <a:endParaRPr lang="en-US" sz="88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8C7C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650" y="4692493"/>
            <a:ext cx="10686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19050">
                  <a:solidFill>
                    <a:schemeClr val="bg1"/>
                  </a:solidFill>
                </a:ln>
                <a:solidFill>
                  <a:srgbClr val="FCC114"/>
                </a:solidFill>
                <a:effectLst>
                  <a:glow rad="63500">
                    <a:srgbClr val="FCC114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Eyes Wide Open" panose="02000506000000020004" pitchFamily="2" charset="0"/>
              </a:rPr>
              <a:t>Korea</a:t>
            </a:r>
            <a:endParaRPr lang="en-US" sz="7200" dirty="0">
              <a:ln w="19050">
                <a:solidFill>
                  <a:schemeClr val="bg1"/>
                </a:solidFill>
              </a:ln>
              <a:solidFill>
                <a:srgbClr val="FCC114"/>
              </a:solidFill>
              <a:effectLst>
                <a:glow rad="63500">
                  <a:srgbClr val="FCC114">
                    <a:alpha val="4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Eyes Wide Open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650" y="143921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SS7H3e</a:t>
            </a: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413" y="51613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0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000802c98ccc098f549d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875955"/>
            <a:ext cx="8229600" cy="510608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0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15-478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3932"/>
            <a:ext cx="7315200" cy="5670136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0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i4_a3_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89" y="1690688"/>
            <a:ext cx="7315200" cy="4910202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?id=4823&amp;rendTypeId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5" y="211964"/>
            <a:ext cx="4572000" cy="45720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8278" y="36185"/>
            <a:ext cx="8747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United States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United States was furious and saw this as breaking the promises made after WWII.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offered aid to the countries threatened by the Soviets so that they could protect their individual rights.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and the Soviet Union found themselves engaged in a Cold War, where they competed to become the dominating world power.</a:t>
            </a: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1349" y="36185"/>
            <a:ext cx="109215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Post-WWII Korea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One place where this struggle was seen was on the Korean peninsula.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After 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World War II, Japanese-occupied Korea was temporarily divided into northern and southern </a:t>
            </a: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parts.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Soviet Union controlled Korea north of the 38</a:t>
            </a:r>
            <a:r>
              <a:rPr lang="en-US" sz="27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parallel and established a communist </a:t>
            </a: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government.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United States would be in charge of Korea south of the 38</a:t>
            </a:r>
            <a:r>
              <a:rPr lang="en-US" sz="27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parallel and promoted a democratic system.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9687" y="36185"/>
            <a:ext cx="81049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Korean War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708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1950, Kim Il Sung, the leader of North Korea, sent his powerful army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 invade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South Korea.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US had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take a stand against Communist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aggression and was willing to go to war to keep communism from spreading to this area.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US President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Truman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ordered American naval and air forces to support Korean ground troops, and asked the United Nations to approve the use of force to stop the North Korean invasion.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0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15-484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6250"/>
          <a:stretch>
            <a:fillRect/>
          </a:stretch>
        </p:blipFill>
        <p:spPr bwMode="auto">
          <a:xfrm>
            <a:off x="3562578" y="0"/>
            <a:ext cx="5066844" cy="685800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K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5" y="180640"/>
            <a:ext cx="2274058" cy="2743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yng280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r="10811"/>
          <a:stretch>
            <a:fillRect/>
          </a:stretch>
        </p:blipFill>
        <p:spPr bwMode="auto">
          <a:xfrm>
            <a:off x="9310516" y="3429000"/>
            <a:ext cx="2274058" cy="2743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38284" y="2971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Kim Il-Sung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075945" y="6172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Syngman Rhee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9687" y="36185"/>
            <a:ext cx="81049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Korean War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United Nations responded quickly, imposing military sanctions. The U.S. and 19 other nations committed troops to the area.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UN force, commanded by American General Douglas MacArthur, forced Korean soldiers out of South Korea and farther north to the Chinese border.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Despite initial heavy losses, the combined UN forces finally began to win.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kp05_1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" y="0"/>
            <a:ext cx="1220492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5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9687" y="36185"/>
            <a:ext cx="81049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Korean War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Going beyond the 38</a:t>
            </a:r>
            <a:r>
              <a:rPr lang="en-US" sz="28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parallel into North Korea brought communist China’s well-trained and well-equipped army into the war.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Communist Chinese attacked, forcing the UN soldiers to retreat.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When the fighting finally ended in 1953, no one was truly victorious (stalemate).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38th parallel dividing line remained intact between the two countries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08" y="-14270"/>
            <a:ext cx="11211950" cy="543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32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SS7H3 The student will analyze continuity and change in Southern and Eastern Asia leading to the 21st century. 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 Explain the reasons for foreign involvement in Korea and Vietnam in terms of containment of Communism.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0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Panmunjon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2" y="228600"/>
            <a:ext cx="9331995" cy="640080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6813" y="36185"/>
            <a:ext cx="85106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Korea Today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Korean peninsula was badly damaged, and many lives were lost.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</a:t>
            </a:r>
            <a:r>
              <a:rPr lang="en-GB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Korea remained “free”, so containment </a:t>
            </a: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of communism had </a:t>
            </a:r>
            <a:r>
              <a:rPr lang="en-GB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worked.</a:t>
            </a:r>
          </a:p>
          <a:p>
            <a:pPr>
              <a:lnSpc>
                <a:spcPct val="80000"/>
              </a:lnSpc>
            </a:pPr>
            <a:endParaRPr lang="en-GB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Today, South Korea has free elections and a democratic constitution.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North Korea remains a communist country under the autocratic rule of Premiere Kim Jong-Un.</a:t>
            </a:r>
            <a:endParaRPr lang="en-GB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272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896" y="538843"/>
            <a:ext cx="7991767" cy="4490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1000" y="5524702"/>
            <a:ext cx="974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Chairman and Supreme Leader of North Korea, Kim Jong Un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2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0" cy="471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 Info – Venn Diagram</a:t>
            </a:r>
          </a:p>
          <a:p>
            <a:endParaRPr lang="en-US" sz="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Have the students compare and contrast the US’ involvement with the containment of communism in both Korea and Vietnam.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can work with a partner to complete this activity.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06" y="6664683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7299" y="0"/>
            <a:ext cx="9487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Containment of Communism</a:t>
            </a:r>
            <a:endParaRPr lang="en-US" sz="48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7641" y="707886"/>
            <a:ext cx="3926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Compare and Contrast</a:t>
            </a:r>
            <a:endParaRPr lang="en-US" sz="4000" dirty="0"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947806" y="1367371"/>
            <a:ext cx="392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KBScaredStraight" panose="02000603000000000000" pitchFamily="2" charset="0"/>
              </a:rPr>
              <a:t>Korea</a:t>
            </a:r>
            <a:endParaRPr lang="en-US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84757" y="1367371"/>
            <a:ext cx="392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KBScaredStraight" panose="02000603000000000000" pitchFamily="2" charset="0"/>
              </a:rPr>
              <a:t>Vietnam</a:t>
            </a:r>
            <a:endParaRPr lang="en-US" sz="32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31521" y="1452603"/>
            <a:ext cx="6492240" cy="5212080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47409" y="1409987"/>
            <a:ext cx="6492240" cy="5212080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211" y="473528"/>
            <a:ext cx="11211951" cy="5978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Teacher </a:t>
            </a:r>
            <a:r>
              <a:rPr lang="en-US" sz="4400" dirty="0" smtClean="0">
                <a:latin typeface="KG Second Chances Solid" panose="02000000000000000000" pitchFamily="2" charset="0"/>
              </a:rPr>
              <a:t>Info </a:t>
            </a:r>
            <a:r>
              <a:rPr lang="en-US" sz="4400" dirty="0">
                <a:latin typeface="KG Second Chances Solid" panose="02000000000000000000" pitchFamily="2" charset="0"/>
              </a:rPr>
              <a:t>– </a:t>
            </a:r>
            <a:r>
              <a:rPr lang="en-US" sz="4400" dirty="0" smtClean="0">
                <a:latin typeface="KG Second Chances Solid" panose="02000000000000000000" pitchFamily="2" charset="0"/>
              </a:rPr>
              <a:t>Containment of Communism Caricatures</a:t>
            </a:r>
            <a:endParaRPr lang="en-US" sz="4400" dirty="0">
              <a:latin typeface="KG Second Chances Solid" panose="02000000000000000000" pitchFamily="2" charset="0"/>
            </a:endParaRPr>
          </a:p>
          <a:p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Have the students create a caricature for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different people during this time period. *You may need to explain what a caricature is (thought bubble &amp; facial expressions that show what the person is thinking).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students will write a statement from the point of view of each person.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students should also draw facial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expressions to represent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each person’s feelings.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2" y="146958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846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" y="1531233"/>
            <a:ext cx="2496586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7344"/>
            <a:ext cx="2496586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06" y="4227344"/>
            <a:ext cx="2496586" cy="2743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06" y="1531233"/>
            <a:ext cx="2496586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06" y="6624342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679713"/>
            <a:ext cx="12061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Directions</a:t>
            </a:r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: What would the different people during the 1950s say about the US’ involvement with the containment of communism? Create a caricature (thought bubble) for each of the people listed below. Include their opinions and views on what they are experiencing. Add facial expressions to each person.</a:t>
            </a: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06" y="2336"/>
            <a:ext cx="120739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KG Second Chances Solid" panose="02000000000000000000" pitchFamily="2" charset="0"/>
              </a:rPr>
              <a:t>Containment of Communism Caric</a:t>
            </a:r>
            <a:r>
              <a:rPr lang="en-US" sz="4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KG Second Chances Solid" panose="02000000000000000000" pitchFamily="2" charset="0"/>
              </a:rPr>
              <a:t>a</a:t>
            </a:r>
            <a:r>
              <a:rPr lang="en-US" sz="40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KG Second Chances Solid" panose="02000000000000000000" pitchFamily="2" charset="0"/>
              </a:rPr>
              <a:t>tures</a:t>
            </a:r>
            <a:endParaRPr lang="en-US" sz="40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latin typeface="KG Second Chances Solid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96008"/>
              </p:ext>
            </p:extLst>
          </p:nvPr>
        </p:nvGraphicFramePr>
        <p:xfrm>
          <a:off x="264444" y="1187978"/>
          <a:ext cx="11577920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8960"/>
                <a:gridCol w="578896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KG Eyes Wide Open" panose="02000506000000020004" pitchFamily="2" charset="0"/>
                        </a:rPr>
                        <a:t>American soldier in SE Asia:</a:t>
                      </a:r>
                    </a:p>
                    <a:p>
                      <a:pPr algn="r"/>
                      <a:endParaRPr lang="en-US" sz="2400" dirty="0" smtClean="0">
                        <a:latin typeface="KG Eyes Wide Open" panose="02000506000000020004" pitchFamily="2" charset="0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KG Eyes Wide Open" panose="02000506000000020004" pitchFamily="2" charset="0"/>
                        </a:rPr>
                        <a:t>North Korean boy who just escaped</a:t>
                      </a:r>
                      <a:r>
                        <a:rPr lang="en-US" sz="2300" baseline="0" dirty="0" smtClean="0">
                          <a:latin typeface="KG Eyes Wide Open" panose="02000506000000020004" pitchFamily="2" charset="0"/>
                        </a:rPr>
                        <a:t> to South Korea</a:t>
                      </a:r>
                      <a:r>
                        <a:rPr lang="en-US" sz="2400" baseline="0" dirty="0" smtClean="0">
                          <a:latin typeface="KG Eyes Wide Open" panose="02000506000000020004" pitchFamily="2" charset="0"/>
                        </a:rPr>
                        <a:t>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KG Eyes Wide Open" panose="02000506000000020004" pitchFamily="2" charset="0"/>
                        </a:rPr>
                        <a:t>Soviet government official</a:t>
                      </a:r>
                      <a:r>
                        <a:rPr lang="en-US" sz="2300" baseline="0" dirty="0" smtClean="0">
                          <a:latin typeface="KG Eyes Wide Open" panose="02000506000000020004" pitchFamily="2" charset="0"/>
                        </a:rPr>
                        <a:t>:</a:t>
                      </a:r>
                      <a:endParaRPr lang="en-US" sz="2300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KG Eyes Wide Open" panose="02000506000000020004" pitchFamily="2" charset="0"/>
                        </a:rPr>
                        <a:t>Vietnamese farmer who</a:t>
                      </a:r>
                      <a:r>
                        <a:rPr lang="en-US" sz="2300" baseline="0" dirty="0" smtClean="0">
                          <a:latin typeface="KG Eyes Wide Open" panose="02000506000000020004" pitchFamily="2" charset="0"/>
                        </a:rPr>
                        <a:t> supports Ho Chi Minh</a:t>
                      </a:r>
                      <a:r>
                        <a:rPr lang="en-US" sz="2300" dirty="0" smtClean="0">
                          <a:latin typeface="KG Eyes Wide Open" panose="02000506000000020004" pitchFamily="2" charset="0"/>
                        </a:rPr>
                        <a:t>: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211" y="473528"/>
            <a:ext cx="11211950" cy="5218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 – Ticket Out the Door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“Pick Your Brain”</a:t>
            </a:r>
          </a:p>
          <a:p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Have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students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write down which government that they felt was more successful (democracy vs. communism). They should briefly explain their opinion.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Collect at the end of class, quickly read their opinion statements, and share a few during the next class.</a:t>
            </a: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4" y="1472648"/>
            <a:ext cx="6035040" cy="44894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5" y="1472648"/>
            <a:ext cx="6035040" cy="4489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3504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56960" y="0"/>
            <a:ext cx="603504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4959" y="-67746"/>
            <a:ext cx="51251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Pick Your Brain</a:t>
            </a:r>
            <a:endParaRPr lang="en-US" sz="48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57" y="641651"/>
            <a:ext cx="5990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Which government, the US’ democracy or the Soviet Union’s communism was ultimately more successful? Explain.</a:t>
            </a: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" y="5870613"/>
            <a:ext cx="1688372" cy="95060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871843" y="542197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88963" y="5640744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92859" y="582616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11917" y="-79803"/>
            <a:ext cx="51251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Pick Your Brain</a:t>
            </a:r>
            <a:endParaRPr lang="en-US" sz="48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24" y="5858600"/>
            <a:ext cx="1688372" cy="950609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606111" y="5870613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791103" y="5640744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973983" y="541063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79415" y="641651"/>
            <a:ext cx="5990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Which government, the US’ democracy or the Soviet Union’s communism was ultimately more successful? Explain.</a:t>
            </a: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34617" y="6646755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14191" y="6649039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0" cy="7522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 Directions – CLOZE Notes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next pages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are handouts for the students to use for note-taking during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presentation.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(Print front to back to save paper and ink.)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Check the answers as a class after the presentation.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8499607" y="2907741"/>
            <a:ext cx="5996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Containment of Communism</a:t>
            </a:r>
          </a:p>
          <a:p>
            <a:pPr algn="ctr"/>
            <a:r>
              <a:rPr lang="en-US" sz="3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718804" y="-2655321"/>
            <a:ext cx="6400800" cy="1214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End of WWII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United States, Soviet Union, and Great Britain made an agreement on how they would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</a:t>
            </a: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World War II.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Each </a:t>
            </a: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country was supposed to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lands that were impacted by the war.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would work to 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would </a:t>
            </a: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be held so that they people could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5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Soviet Union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Once peace was declared, the Soviet Union found itself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its </a:t>
            </a: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occupied countries.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Soviet Union worked hard to be sure that the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5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</a:t>
            </a: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eventually began to take over Eastern European and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order to spread this form of government</a:t>
            </a: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5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United States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5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saw this as breaking the promises made after WWII.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threatened </a:t>
            </a: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by the Soviets so that they could protect their individual rights.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and the Soviet Union found themselves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</a:t>
            </a: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where they competed to become the dominating world power</a:t>
            </a: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5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Post-WWII Korea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One place where this struggle was seen was on the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5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After </a:t>
            </a:r>
            <a:r>
              <a:rPr lang="en-US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World War II, Japanese-occupied Korea was temporarily divided into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Soviet Union controlled Korea north of the 38</a:t>
            </a:r>
            <a:r>
              <a:rPr lang="en-US" sz="15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parallel and established a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United States would be in charge of Korea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and </a:t>
            </a:r>
            <a:r>
              <a:rPr lang="en-US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promoted a democratic system.</a:t>
            </a: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b="1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b="1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98" y="123732"/>
            <a:ext cx="11728762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8499607" y="2907741"/>
            <a:ext cx="5996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Containment of Communism</a:t>
            </a:r>
          </a:p>
          <a:p>
            <a:pPr algn="ctr"/>
            <a:r>
              <a:rPr lang="en-US" sz="3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178656" y="-3195469"/>
            <a:ext cx="6400800" cy="1322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Korean War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1950, Kim Il Sung, the leader of North Korea, sent his powerful army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US had to take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was willing to go to war to keep communism from spreading to this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area.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US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President Truman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support Korean ground troops, and asked the United Nations to approve the use of force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United Nations responded quickly,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U.S. and 19 other nations committed troops to the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area.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 force, commanded by American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forced Korean soldiers out of South Korea and farther north to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Despite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initial heavy losses, the combined UN forces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Going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into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North Korea brought communist China’s well-trained and well-equipped army into the war.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forcing the UN soldiers to retreat.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When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fighting finally ended in 1953,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stalemate).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38th parallel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between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two countries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Korea Today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Korean peninsula was badly damaged,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endParaRPr lang="en-GB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_________________________________________________,  </a:t>
            </a:r>
            <a:r>
              <a:rPr lang="en-GB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 </a:t>
            </a:r>
            <a:r>
              <a:rPr lang="en-GB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containment of communism had worked.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</a:t>
            </a:r>
            <a:r>
              <a:rPr lang="en-GB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South Korea has free elections and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GB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North </a:t>
            </a:r>
            <a:r>
              <a:rPr lang="en-GB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Korea remains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under </a:t>
            </a:r>
            <a:r>
              <a:rPr lang="en-GB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autocratic rule of Premiere Kim Jong-Il</a:t>
            </a:r>
            <a:r>
              <a:rPr lang="en-GB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n-GB" sz="14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Vietnam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Vietnam was also caught in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country was divided into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led North Vietnam, while the United States provided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from falling to the Communists.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United States did not want any new communist countries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GB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80000"/>
              </a:lnSpc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b="1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b="1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98" y="123732"/>
            <a:ext cx="11728762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8499607" y="2907741"/>
            <a:ext cx="5996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Containment of Communism</a:t>
            </a:r>
          </a:p>
          <a:p>
            <a:pPr algn="ctr"/>
            <a:r>
              <a:rPr lang="en-US" sz="3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</a:t>
            </a:r>
            <a:r>
              <a:rPr lang="en-US" sz="3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3</a:t>
            </a:r>
            <a:endParaRPr lang="en-US" sz="3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3017620" y="-1218004"/>
            <a:ext cx="6400800" cy="926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Vietnam War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1965, the US became involved in the Vietnam War when it began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GB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Billions </a:t>
            </a:r>
            <a:r>
              <a:rPr lang="en-GB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of dollars were spent and thousands of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GB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Vietnam to prevent the country from becoming communist.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</a:t>
            </a:r>
            <a:r>
              <a:rPr lang="en-GB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Americans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</a:t>
            </a:r>
            <a:r>
              <a:rPr lang="en-GB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and in 1973, US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GB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GB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Vietnam War ended in a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n-GB" sz="15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Vietnam Today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1975, North Vietnam took over South Vietnam for good and the country was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GB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GB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People’s Republic of Vietnam was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n-GB" sz="15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Democracy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order to protect democracy and </a:t>
            </a: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citizens’</a:t>
            </a:r>
            <a:r>
              <a:rPr lang="en-GB" sz="15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</a:t>
            </a:r>
            <a:r>
              <a:rPr lang="en-GB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US intervened in both Korea and Vietnam to fight against communism.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</a:t>
            </a:r>
            <a:r>
              <a:rPr lang="en-GB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South Korea has a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similar </a:t>
            </a:r>
            <a:r>
              <a:rPr lang="en-GB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that of the US, while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nation</a:t>
            </a:r>
            <a:r>
              <a:rPr lang="en-GB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Although </a:t>
            </a:r>
            <a:r>
              <a:rPr lang="en-GB" sz="1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still a few communist countries left in the world today, the US successfully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GB" sz="1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endParaRPr lang="en-GB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80000"/>
              </a:lnSpc>
            </a:pPr>
            <a:endParaRPr lang="en-GB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80000"/>
              </a:lnSpc>
            </a:pPr>
            <a:endParaRPr lang="en-GB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80000"/>
              </a:lnSpc>
            </a:pPr>
            <a:endParaRPr lang="en-GB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GB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80000"/>
              </a:lnSpc>
            </a:pPr>
            <a:endParaRPr lang="en-GB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80000"/>
              </a:lnSpc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b="1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b="1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98" y="123732"/>
            <a:ext cx="11728762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403" y="1234679"/>
            <a:ext cx="7917424" cy="37240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68C7C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Containment</a:t>
            </a:r>
          </a:p>
          <a:p>
            <a:pPr algn="ctr"/>
            <a:r>
              <a:rPr lang="en-US" sz="6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68C7C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of</a:t>
            </a:r>
            <a:endParaRPr lang="en-US" sz="6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8C7C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r>
              <a:rPr lang="en-US" sz="88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68C7C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Communism</a:t>
            </a:r>
            <a:endParaRPr lang="en-US" sz="88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8C7C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6" y="5171807"/>
            <a:ext cx="10686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19050">
                  <a:solidFill>
                    <a:schemeClr val="bg1"/>
                  </a:solidFill>
                </a:ln>
                <a:solidFill>
                  <a:srgbClr val="FCC114"/>
                </a:solidFill>
                <a:effectLst>
                  <a:glow rad="63500">
                    <a:srgbClr val="FCC114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Eyes Wide Open" panose="02000506000000020004" pitchFamily="2" charset="0"/>
              </a:rPr>
              <a:t>Korea &amp; Vietnam</a:t>
            </a:r>
            <a:endParaRPr lang="en-US" sz="7200" dirty="0">
              <a:ln w="19050">
                <a:solidFill>
                  <a:schemeClr val="bg1"/>
                </a:solidFill>
              </a:ln>
              <a:solidFill>
                <a:srgbClr val="FCC114"/>
              </a:solidFill>
              <a:effectLst>
                <a:glow rad="63500">
                  <a:srgbClr val="FCC114">
                    <a:alpha val="4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Eyes Wide Open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650" y="143921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SS7H3e</a:t>
            </a: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413" y="51613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8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03700" y="36185"/>
            <a:ext cx="79768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End of WWII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United States, Soviet Union, and Great Britain made an agreement on how they would put the world back together after World War II.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Each country was supposed to temporarily occupy the lands that were impacted by the war.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would work to restore order and free elections would be held so that they people could decide on their future government.</a:t>
            </a: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FCC00E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67C7C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71645" y="36185"/>
            <a:ext cx="82409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CC00E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Soviet Union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CC00E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Once peace was declared, the Soviet Union found itself reluctant to leave its occupied countries.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Soviet Union worked hard to be sure that the new governments were communist.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eventually began to take over Eastern European and Asian countries by force in order to spread this form of government.</a:t>
            </a: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16321</TotalTime>
  <Words>1684</Words>
  <Application>Microsoft Office PowerPoint</Application>
  <PresentationFormat>Widescreen</PresentationFormat>
  <Paragraphs>282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KBScaredStraight</vt:lpstr>
      <vt:lpstr>KG Eyes Wide Open</vt:lpstr>
      <vt:lpstr>KG Second Chances Solid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384</cp:revision>
  <dcterms:created xsi:type="dcterms:W3CDTF">2014-07-30T01:34:37Z</dcterms:created>
  <dcterms:modified xsi:type="dcterms:W3CDTF">2017-03-16T18:32:54Z</dcterms:modified>
</cp:coreProperties>
</file>