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80" r:id="rId19"/>
    <p:sldId id="273" r:id="rId20"/>
    <p:sldId id="286" r:id="rId21"/>
    <p:sldId id="274" r:id="rId22"/>
    <p:sldId id="275" r:id="rId23"/>
    <p:sldId id="276" r:id="rId24"/>
    <p:sldId id="287" r:id="rId25"/>
    <p:sldId id="277" r:id="rId26"/>
    <p:sldId id="288" r:id="rId27"/>
    <p:sldId id="278" r:id="rId28"/>
    <p:sldId id="281" r:id="rId29"/>
    <p:sldId id="282" r:id="rId30"/>
    <p:sldId id="283" r:id="rId31"/>
    <p:sldId id="284" r:id="rId32"/>
    <p:sldId id="285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100" d="100"/>
          <a:sy n="100" d="100"/>
        </p:scale>
        <p:origin x="510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1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7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6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8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944F-76D6-4504-95CB-5521B9C3A43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DBA2-970A-4389-A300-4CB98938D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atchmojo.com/video/id/504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2qpBEfj330" TargetMode="External"/><Relationship Id="rId2" Type="http://schemas.openxmlformats.org/officeDocument/2006/relationships/hyperlink" Target="http://www.youtube.com/watch?v=_-QoW3_jOZ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d8wKKfN7s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YHgCPmGnA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VhfaPpxDk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0"/>
            <a:ext cx="919113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Welcome to South East Asia! 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Ocean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60994"/>
            <a:ext cx="5943600" cy="5173942"/>
          </a:xfrm>
        </p:spPr>
      </p:pic>
    </p:spTree>
    <p:extLst>
      <p:ext uri="{BB962C8B-B14F-4D97-AF65-F5344CB8AC3E}">
        <p14:creationId xmlns:p14="http://schemas.microsoft.com/office/powerpoint/2010/main" val="42885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China Sea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00084"/>
            <a:ext cx="6695559" cy="4319715"/>
          </a:xfrm>
        </p:spPr>
      </p:pic>
    </p:spTree>
    <p:extLst>
      <p:ext uri="{BB962C8B-B14F-4D97-AF65-F5344CB8AC3E}">
        <p14:creationId xmlns:p14="http://schemas.microsoft.com/office/powerpoint/2010/main" val="31426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 of Bengal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58200"/>
            <a:ext cx="5410199" cy="5532050"/>
          </a:xfrm>
        </p:spPr>
      </p:pic>
    </p:spTree>
    <p:extLst>
      <p:ext uri="{BB962C8B-B14F-4D97-AF65-F5344CB8AC3E}">
        <p14:creationId xmlns:p14="http://schemas.microsoft.com/office/powerpoint/2010/main" val="30923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Sea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54" y="1600200"/>
            <a:ext cx="6486092" cy="4525963"/>
          </a:xfrm>
        </p:spPr>
      </p:pic>
    </p:spTree>
    <p:extLst>
      <p:ext uri="{BB962C8B-B14F-4D97-AF65-F5344CB8AC3E}">
        <p14:creationId xmlns:p14="http://schemas.microsoft.com/office/powerpoint/2010/main" val="27324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of Japan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17841"/>
            <a:ext cx="6248400" cy="4090680"/>
          </a:xfrm>
        </p:spPr>
      </p:pic>
    </p:spTree>
    <p:extLst>
      <p:ext uri="{BB962C8B-B14F-4D97-AF65-F5344CB8AC3E}">
        <p14:creationId xmlns:p14="http://schemas.microsoft.com/office/powerpoint/2010/main" val="3142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Dreadful Air and Terrible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	India </a:t>
            </a:r>
            <a:r>
              <a:rPr lang="en-US" dirty="0" smtClean="0"/>
              <a:t>and China are both facing serious air and water pollution problems.</a:t>
            </a:r>
          </a:p>
          <a:p>
            <a:r>
              <a:rPr lang="en-US" dirty="0" smtClean="0"/>
              <a:t>In India, the </a:t>
            </a:r>
            <a:r>
              <a:rPr lang="en-US" dirty="0" smtClean="0">
                <a:solidFill>
                  <a:srgbClr val="FF0000"/>
                </a:solidFill>
              </a:rPr>
              <a:t>Ganges River </a:t>
            </a:r>
            <a:r>
              <a:rPr lang="en-US" dirty="0" smtClean="0"/>
              <a:t>is polluted with bacteria from human ashes, animal carcasses, and the sewage system.</a:t>
            </a:r>
          </a:p>
          <a:p>
            <a:r>
              <a:rPr lang="en-US" dirty="0" smtClean="0"/>
              <a:t>China is ranked to have 16 of the 20 most polluted cities in the world due to cars, industries, and coal burned to heat homes.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Ganges Pollution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380447" cy="324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5368"/>
            <a:ext cx="4466863" cy="27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799" y="4768515"/>
            <a:ext cx="308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China air pollution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5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Rain, Rain, Go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	Monsoons- </a:t>
            </a:r>
            <a:r>
              <a:rPr lang="en-US" dirty="0" smtClean="0">
                <a:solidFill>
                  <a:srgbClr val="FF0000"/>
                </a:solidFill>
              </a:rPr>
              <a:t>seasonal wind bringing heavy rainfall that can lead to </a:t>
            </a:r>
            <a:r>
              <a:rPr lang="en-US" dirty="0" smtClean="0">
                <a:solidFill>
                  <a:srgbClr val="FF0000"/>
                </a:solidFill>
              </a:rPr>
              <a:t>flooding.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Monsoons in India have caused heavy flooding for their country, usually during the months of June thru September </a:t>
            </a:r>
          </a:p>
          <a:p>
            <a:r>
              <a:rPr lang="en-US" dirty="0" smtClean="0"/>
              <a:t>China also faces monsoons- the Huang He River has killed more people due to flooding than any other river in the world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73310"/>
            <a:ext cx="8169371" cy="404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Groups in Southern and Eastern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3.	Buddhism-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religion. Originated in </a:t>
            </a:r>
            <a:r>
              <a:rPr lang="en-US" dirty="0" smtClean="0">
                <a:solidFill>
                  <a:srgbClr val="FF0000"/>
                </a:solidFill>
              </a:rPr>
              <a:t>India</a:t>
            </a:r>
            <a:r>
              <a:rPr lang="en-US" dirty="0" smtClean="0"/>
              <a:t>. Believe in </a:t>
            </a:r>
            <a:r>
              <a:rPr lang="en-US" dirty="0" smtClean="0">
                <a:solidFill>
                  <a:srgbClr val="FF0000"/>
                </a:solidFill>
              </a:rPr>
              <a:t>reincarnation</a:t>
            </a:r>
            <a:r>
              <a:rPr lang="en-US" dirty="0" smtClean="0"/>
              <a:t>, a cycle of birth and rebirth, where one’s behavior  determines the next life.</a:t>
            </a:r>
          </a:p>
          <a:p>
            <a:pPr marL="0" indent="0">
              <a:buNone/>
            </a:pPr>
            <a:r>
              <a:rPr lang="en-US" dirty="0" smtClean="0"/>
              <a:t>4.	Hinduism- </a:t>
            </a:r>
            <a:r>
              <a:rPr lang="en-US" dirty="0" smtClean="0"/>
              <a:t>Largely practiced in India. (80% of Indians are Hindu) Believe in many gods (</a:t>
            </a:r>
            <a:r>
              <a:rPr lang="en-US" dirty="0" smtClean="0">
                <a:solidFill>
                  <a:srgbClr val="FF0000"/>
                </a:solidFill>
              </a:rPr>
              <a:t>polytheism</a:t>
            </a:r>
            <a:r>
              <a:rPr lang="en-US" dirty="0" smtClean="0"/>
              <a:t>). Believe </a:t>
            </a:r>
            <a:r>
              <a:rPr lang="en-US" dirty="0" smtClean="0">
                <a:solidFill>
                  <a:srgbClr val="FF0000"/>
                </a:solidFill>
              </a:rPr>
              <a:t>karma</a:t>
            </a:r>
            <a:r>
              <a:rPr lang="en-US" dirty="0" smtClean="0"/>
              <a:t> determines your next life.</a:t>
            </a:r>
          </a:p>
          <a:p>
            <a:pPr marL="0" indent="0">
              <a:buNone/>
            </a:pPr>
            <a:r>
              <a:rPr lang="en-US" dirty="0" smtClean="0"/>
              <a:t>5.	Shintoism- </a:t>
            </a:r>
            <a:r>
              <a:rPr lang="en-US" dirty="0" smtClean="0"/>
              <a:t>Unique religion to </a:t>
            </a:r>
            <a:r>
              <a:rPr lang="en-US" dirty="0" smtClean="0">
                <a:solidFill>
                  <a:srgbClr val="FF0000"/>
                </a:solidFill>
              </a:rPr>
              <a:t>Japan</a:t>
            </a:r>
            <a:r>
              <a:rPr lang="en-US" dirty="0" smtClean="0"/>
              <a:t>. Worship their ancestors, nature, life, and birth.  </a:t>
            </a:r>
          </a:p>
          <a:p>
            <a:r>
              <a:rPr lang="en-US" dirty="0" smtClean="0">
                <a:hlinkClick r:id="rId2"/>
              </a:rPr>
              <a:t>Buddhism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of Southern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China</a:t>
            </a:r>
          </a:p>
          <a:p>
            <a:r>
              <a:rPr lang="en-US" dirty="0" smtClean="0"/>
              <a:t>North Korea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South Korea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Vietnam</a:t>
            </a:r>
          </a:p>
          <a:p>
            <a:r>
              <a:rPr lang="en-US" dirty="0" smtClean="0"/>
              <a:t>Japan </a:t>
            </a:r>
          </a:p>
          <a:p>
            <a:pPr marL="0" indent="0">
              <a:buNone/>
            </a:pPr>
            <a:r>
              <a:rPr lang="en-US" dirty="0" smtClean="0"/>
              <a:t>You will label these countries by looking at the following slides.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/>
          <a:lstStyle/>
          <a:p>
            <a:r>
              <a:rPr lang="en-US" dirty="0" smtClean="0"/>
              <a:t>Buddhism			    Shintoism Symbol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Hinduism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1" y="1252153"/>
            <a:ext cx="5038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95401"/>
            <a:ext cx="273908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19" y="4114800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for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Mohandas Gandhi resisted the rule of the British government and led Indian citizens to peacefully fight for full independence</a:t>
            </a:r>
          </a:p>
          <a:p>
            <a:r>
              <a:rPr lang="en-US" dirty="0" smtClean="0"/>
              <a:t>Life of </a:t>
            </a:r>
            <a:r>
              <a:rPr lang="en-US" dirty="0" smtClean="0">
                <a:hlinkClick r:id="rId2"/>
              </a:rPr>
              <a:t>Gandhi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you can draw Gandhi? Let’s see who can draw him the best by watching this 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Vietnam was controlled by China for 1000 years</a:t>
            </a:r>
          </a:p>
          <a:p>
            <a:r>
              <a:rPr lang="en-US" dirty="0" smtClean="0"/>
              <a:t>Late 1800’s the French claimed Vietnam</a:t>
            </a:r>
          </a:p>
          <a:p>
            <a:r>
              <a:rPr lang="en-US" dirty="0" smtClean="0"/>
              <a:t>Ho Chi Minh, a communist leader, declared independence from France in 1945</a:t>
            </a:r>
          </a:p>
          <a:p>
            <a:r>
              <a:rPr lang="en-US" dirty="0" smtClean="0"/>
              <a:t>Vietnam was split into North and South Vietnam, North being communist, south being anti-communism </a:t>
            </a:r>
          </a:p>
          <a:p>
            <a:r>
              <a:rPr lang="en-US" dirty="0" smtClean="0"/>
              <a:t>1964- US helps South Vietnam</a:t>
            </a:r>
          </a:p>
          <a:p>
            <a:r>
              <a:rPr lang="en-US" dirty="0" smtClean="0"/>
              <a:t>1975- Vietnam becomes an independent nation</a:t>
            </a:r>
            <a:endParaRPr lang="en-US" dirty="0"/>
          </a:p>
          <a:p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After </a:t>
            </a:r>
            <a:r>
              <a:rPr lang="en-US" dirty="0" smtClean="0">
                <a:hlinkClick r:id="rId2"/>
              </a:rPr>
              <a:t>Pearl Harbor- </a:t>
            </a:r>
            <a:r>
              <a:rPr lang="en-US" dirty="0" smtClean="0"/>
              <a:t>Rebuilding Japan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7. After </a:t>
            </a:r>
            <a:r>
              <a:rPr lang="en-US" dirty="0" smtClean="0"/>
              <a:t>Japan attacked the American military base in Pearl Harbor, the US dropped two atomic bombs on the cities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Hiroshima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Nagasaki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effort to restore Japan to a thriving country, the US occupied Japan from 1945-1952</a:t>
            </a:r>
          </a:p>
          <a:p>
            <a:r>
              <a:rPr lang="en-US" dirty="0" smtClean="0"/>
              <a:t>America had a lasting effect on Japan. They now have one of the strongest economies and a stable democratic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Nagasaki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590925" cy="47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9445"/>
            <a:ext cx="439249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Communism</a:t>
            </a:r>
            <a:br>
              <a:rPr lang="en-US" dirty="0" smtClean="0"/>
            </a:br>
            <a:r>
              <a:rPr lang="en-US" dirty="0" smtClean="0"/>
              <a:t>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8.	1911- </a:t>
            </a:r>
            <a:r>
              <a:rPr lang="en-US" dirty="0" smtClean="0"/>
              <a:t>China had a new government called the </a:t>
            </a:r>
            <a:r>
              <a:rPr lang="en-US" dirty="0" smtClean="0">
                <a:solidFill>
                  <a:srgbClr val="FF0000"/>
                </a:solidFill>
              </a:rPr>
              <a:t>Chinese Nationalist Party</a:t>
            </a:r>
          </a:p>
          <a:p>
            <a:r>
              <a:rPr lang="en-US" dirty="0" smtClean="0"/>
              <a:t>Headed by Mao Zedong </a:t>
            </a:r>
          </a:p>
          <a:p>
            <a:r>
              <a:rPr lang="en-US" dirty="0" smtClean="0"/>
              <a:t>His plan was called the “Great Leap Forward”- he wanted to speed up China’s economic development</a:t>
            </a:r>
          </a:p>
          <a:p>
            <a:r>
              <a:rPr lang="en-US" dirty="0" smtClean="0"/>
              <a:t>This plan was a disaster- 20 million people died due to droughts and floods that damaged all of their crops from 1958-1960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Zedong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905904" cy="41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Why is the Ganges River polluted?</a:t>
            </a:r>
          </a:p>
          <a:p>
            <a:pPr marL="514350" indent="-514350">
              <a:buAutoNum type="alphaLcPeriod"/>
            </a:pPr>
            <a:r>
              <a:rPr lang="en-US" dirty="0" smtClean="0"/>
              <a:t>Untreated sewage pours into it</a:t>
            </a:r>
          </a:p>
          <a:p>
            <a:pPr marL="514350" indent="-514350">
              <a:buAutoNum type="alphaLcPeriod"/>
            </a:pPr>
            <a:r>
              <a:rPr lang="en-US" dirty="0" smtClean="0"/>
              <a:t>Animal carcasses are thrown in it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Trash thrown in it </a:t>
            </a:r>
          </a:p>
          <a:p>
            <a:pPr marL="514350" indent="-51435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A major environmental problem in China and India is:</a:t>
            </a:r>
          </a:p>
          <a:p>
            <a:pPr marL="514350" indent="-514350">
              <a:buAutoNum type="alphaLcPeriod"/>
            </a:pPr>
            <a:r>
              <a:rPr lang="en-US" dirty="0" smtClean="0"/>
              <a:t>Destruction of rain forest</a:t>
            </a:r>
          </a:p>
          <a:p>
            <a:pPr marL="514350" indent="-514350">
              <a:buAutoNum type="alphaLcPeriod"/>
            </a:pPr>
            <a:r>
              <a:rPr lang="en-US" dirty="0" smtClean="0"/>
              <a:t>Drought</a:t>
            </a:r>
          </a:p>
          <a:p>
            <a:pPr marL="514350" indent="-514350">
              <a:buAutoNum type="alphaLcPeriod"/>
            </a:pPr>
            <a:r>
              <a:rPr lang="en-US" dirty="0" smtClean="0"/>
              <a:t>Air pollution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Nuclear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This religion is unique to Japan:</a:t>
            </a:r>
          </a:p>
          <a:p>
            <a:pPr marL="514350" indent="-514350">
              <a:buAutoNum type="alphaLcPeriod"/>
            </a:pPr>
            <a:r>
              <a:rPr lang="en-US" dirty="0" smtClean="0"/>
              <a:t>Buddhism</a:t>
            </a:r>
          </a:p>
          <a:p>
            <a:pPr marL="514350" indent="-514350">
              <a:buAutoNum type="alphaLcPeriod"/>
            </a:pPr>
            <a:r>
              <a:rPr lang="en-US" dirty="0" smtClean="0"/>
              <a:t>Hinduism</a:t>
            </a:r>
          </a:p>
          <a:p>
            <a:pPr marL="514350" indent="-514350">
              <a:buAutoNum type="alphaLcPeriod"/>
            </a:pPr>
            <a:r>
              <a:rPr lang="en-US" dirty="0" smtClean="0"/>
              <a:t>Islam</a:t>
            </a:r>
          </a:p>
          <a:p>
            <a:pPr marL="514350" indent="-514350">
              <a:buAutoNum type="alphaLcPeriod"/>
            </a:pPr>
            <a:r>
              <a:rPr lang="en-US" dirty="0" smtClean="0"/>
              <a:t>Shintoism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59681"/>
            <a:ext cx="6172200" cy="5143500"/>
          </a:xfrm>
        </p:spPr>
      </p:pic>
    </p:spTree>
    <p:extLst>
      <p:ext uri="{BB962C8B-B14F-4D97-AF65-F5344CB8AC3E}">
        <p14:creationId xmlns:p14="http://schemas.microsoft.com/office/powerpoint/2010/main" val="1660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Who urged non-violent protest to gain independence for India?</a:t>
            </a:r>
          </a:p>
          <a:p>
            <a:pPr marL="514350" indent="-514350">
              <a:buAutoNum type="alphaLcPeriod"/>
            </a:pPr>
            <a:r>
              <a:rPr lang="en-US" dirty="0" smtClean="0"/>
              <a:t>Ho Chi Minh</a:t>
            </a:r>
          </a:p>
          <a:p>
            <a:pPr marL="514350" indent="-514350">
              <a:buAutoNum type="alphaLcPeriod"/>
            </a:pPr>
            <a:r>
              <a:rPr lang="en-US" dirty="0" smtClean="0"/>
              <a:t>Mao Zedong</a:t>
            </a:r>
          </a:p>
          <a:p>
            <a:pPr marL="514350" indent="-514350">
              <a:buAutoNum type="alphaLcPeriod"/>
            </a:pPr>
            <a:r>
              <a:rPr lang="en-US" dirty="0" smtClean="0"/>
              <a:t>Mohandas Gandhi</a:t>
            </a:r>
          </a:p>
          <a:p>
            <a:pPr marL="514350" indent="-514350">
              <a:buAutoNum type="alphaLcPeriod"/>
            </a:pPr>
            <a:r>
              <a:rPr lang="en-US" dirty="0" smtClean="0"/>
              <a:t>Nelson Mandela </a:t>
            </a:r>
          </a:p>
        </p:txBody>
      </p:sp>
    </p:spTree>
    <p:extLst>
      <p:ext uri="{BB962C8B-B14F-4D97-AF65-F5344CB8AC3E}">
        <p14:creationId xmlns:p14="http://schemas.microsoft.com/office/powerpoint/2010/main" val="29451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The U.S. helped rebuild this country and its economy after WWII:</a:t>
            </a:r>
          </a:p>
          <a:p>
            <a:pPr marL="514350" indent="-514350">
              <a:buAutoNum type="alphaLcPeriod"/>
            </a:pPr>
            <a:r>
              <a:rPr lang="en-US" dirty="0" smtClean="0"/>
              <a:t>Japan</a:t>
            </a:r>
          </a:p>
          <a:p>
            <a:pPr marL="514350" indent="-514350">
              <a:buAutoNum type="alphaLcPeriod"/>
            </a:pPr>
            <a:r>
              <a:rPr lang="en-US" dirty="0" smtClean="0"/>
              <a:t>Vietnam</a:t>
            </a:r>
          </a:p>
          <a:p>
            <a:pPr marL="514350" indent="-514350">
              <a:buAutoNum type="alphaLcPeriod"/>
            </a:pPr>
            <a:r>
              <a:rPr lang="en-US" dirty="0" smtClean="0"/>
              <a:t>India</a:t>
            </a:r>
          </a:p>
          <a:p>
            <a:pPr marL="514350" indent="-514350">
              <a:buAutoNum type="alphaLcPeriod"/>
            </a:pPr>
            <a:r>
              <a:rPr lang="en-US" dirty="0" smtClean="0"/>
              <a:t>China </a:t>
            </a:r>
          </a:p>
        </p:txBody>
      </p:sp>
    </p:spTree>
    <p:extLst>
      <p:ext uri="{BB962C8B-B14F-4D97-AF65-F5344CB8AC3E}">
        <p14:creationId xmlns:p14="http://schemas.microsoft.com/office/powerpoint/2010/main" val="32726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>
                <a:solidFill>
                  <a:schemeClr val="bg1"/>
                </a:solidFill>
              </a:rPr>
              <a:t>Why is the Ganges River polluted?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All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above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A major environmental problem of China and India is: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Air pollution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This religion is unique to Japan: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Shintoism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Who urged non-violent protest to gain independence for India?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. Gandhi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5. The U.S. helped rebuild this country and its economy after WWII: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Japan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</a:t>
            </a:r>
            <a:r>
              <a:rPr lang="en-US" dirty="0" smtClean="0">
                <a:hlinkClick r:id="rId2"/>
              </a:rPr>
              <a:t>Bhangra</a:t>
            </a:r>
            <a:r>
              <a:rPr lang="en-US" dirty="0" smtClean="0"/>
              <a:t>! </a:t>
            </a:r>
          </a:p>
          <a:p>
            <a:r>
              <a:rPr lang="en-US" dirty="0" smtClean="0"/>
              <a:t>Bhangra is a dance originating in India.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and South Korea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3" y="1600200"/>
            <a:ext cx="5481914" cy="4525963"/>
          </a:xfrm>
        </p:spPr>
      </p:pic>
    </p:spTree>
    <p:extLst>
      <p:ext uri="{BB962C8B-B14F-4D97-AF65-F5344CB8AC3E}">
        <p14:creationId xmlns:p14="http://schemas.microsoft.com/office/powerpoint/2010/main" val="733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09967"/>
            <a:ext cx="4495800" cy="5194471"/>
          </a:xfrm>
        </p:spPr>
      </p:pic>
    </p:spTree>
    <p:extLst>
      <p:ext uri="{BB962C8B-B14F-4D97-AF65-F5344CB8AC3E}">
        <p14:creationId xmlns:p14="http://schemas.microsoft.com/office/powerpoint/2010/main" val="10373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495816"/>
            <a:ext cx="5679044" cy="4523984"/>
          </a:xfrm>
        </p:spPr>
      </p:pic>
    </p:spTree>
    <p:extLst>
      <p:ext uri="{BB962C8B-B14F-4D97-AF65-F5344CB8AC3E}">
        <p14:creationId xmlns:p14="http://schemas.microsoft.com/office/powerpoint/2010/main" val="22799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35913"/>
            <a:ext cx="6781800" cy="4800600"/>
          </a:xfrm>
        </p:spPr>
      </p:pic>
    </p:spTree>
    <p:extLst>
      <p:ext uri="{BB962C8B-B14F-4D97-AF65-F5344CB8AC3E}">
        <p14:creationId xmlns:p14="http://schemas.microsoft.com/office/powerpoint/2010/main" val="3749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5609"/>
            <a:ext cx="6629400" cy="4692721"/>
          </a:xfrm>
        </p:spPr>
      </p:pic>
    </p:spTree>
    <p:extLst>
      <p:ext uri="{BB962C8B-B14F-4D97-AF65-F5344CB8AC3E}">
        <p14:creationId xmlns:p14="http://schemas.microsoft.com/office/powerpoint/2010/main" val="4077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only look at a few physical features today.</a:t>
            </a:r>
          </a:p>
          <a:p>
            <a:r>
              <a:rPr lang="en-US" dirty="0" smtClean="0"/>
              <a:t>Indian Ocean</a:t>
            </a:r>
          </a:p>
          <a:p>
            <a:r>
              <a:rPr lang="en-US" dirty="0" smtClean="0"/>
              <a:t>South China Sea</a:t>
            </a:r>
          </a:p>
          <a:p>
            <a:r>
              <a:rPr lang="en-US" dirty="0" smtClean="0"/>
              <a:t>Bay of Bengal </a:t>
            </a:r>
          </a:p>
          <a:p>
            <a:r>
              <a:rPr lang="en-US" dirty="0" smtClean="0"/>
              <a:t>Yellow Sea</a:t>
            </a:r>
          </a:p>
          <a:p>
            <a:r>
              <a:rPr lang="en-US" dirty="0" smtClean="0"/>
              <a:t>Sea of Japan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8767</TotalTime>
  <Words>488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Welcome to South East Asia! </vt:lpstr>
      <vt:lpstr>Countries of Southern Asia</vt:lpstr>
      <vt:lpstr>China </vt:lpstr>
      <vt:lpstr>North and South Korea</vt:lpstr>
      <vt:lpstr>India</vt:lpstr>
      <vt:lpstr>Indonesia</vt:lpstr>
      <vt:lpstr>Vietnam</vt:lpstr>
      <vt:lpstr>Japan </vt:lpstr>
      <vt:lpstr>Physical Features</vt:lpstr>
      <vt:lpstr>Indian Ocean</vt:lpstr>
      <vt:lpstr>South China Sea</vt:lpstr>
      <vt:lpstr>Bay of Bengal </vt:lpstr>
      <vt:lpstr>Yellow Sea</vt:lpstr>
      <vt:lpstr>Sea of Japan</vt:lpstr>
      <vt:lpstr>Dreadful Air and Terrible Water</vt:lpstr>
      <vt:lpstr>PowerPoint Presentation</vt:lpstr>
      <vt:lpstr>Rain, Rain, Go Away</vt:lpstr>
      <vt:lpstr>Monsoons in India </vt:lpstr>
      <vt:lpstr>Religious Groups in Southern and Eastern Asia</vt:lpstr>
      <vt:lpstr>PowerPoint Presentation</vt:lpstr>
      <vt:lpstr>Independence for India </vt:lpstr>
      <vt:lpstr>Vietnam War</vt:lpstr>
      <vt:lpstr>After Pearl Harbor- Rebuilding Japan </vt:lpstr>
      <vt:lpstr>Hiroshima and Nagasaki </vt:lpstr>
      <vt:lpstr>Communism  in China</vt:lpstr>
      <vt:lpstr>PowerPoint Presentation</vt:lpstr>
      <vt:lpstr>Review Quiz</vt:lpstr>
      <vt:lpstr>PowerPoint Presentation</vt:lpstr>
      <vt:lpstr>PowerPoint Presentation</vt:lpstr>
      <vt:lpstr>PowerPoint Presentation</vt:lpstr>
      <vt:lpstr>PowerPoint Presentation</vt:lpstr>
      <vt:lpstr>Answers</vt:lpstr>
      <vt:lpstr>If time….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Asia!</dc:title>
  <dc:creator>Brittney Peevy</dc:creator>
  <cp:lastModifiedBy>Lisa Castleman</cp:lastModifiedBy>
  <cp:revision>38</cp:revision>
  <dcterms:created xsi:type="dcterms:W3CDTF">2013-10-01T11:51:10Z</dcterms:created>
  <dcterms:modified xsi:type="dcterms:W3CDTF">2015-12-09T15:26:16Z</dcterms:modified>
</cp:coreProperties>
</file>