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E688D-1CA8-4D3B-B1B9-B461C07BEC6C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C4EE-963F-41EB-AA9D-40E1CFE1C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295400"/>
            <a:ext cx="684052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World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9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Religions &amp; </a:t>
            </a:r>
          </a:p>
          <a:p>
            <a:pPr algn="ctr"/>
            <a:r>
              <a:rPr lang="en-US" sz="9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Ethnic Groups</a:t>
            </a:r>
            <a:endParaRPr lang="en-US" sz="9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529" y="381000"/>
            <a:ext cx="441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9:</a:t>
            </a:r>
            <a:endParaRPr lang="en-US" sz="5400" b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What ethnic group of Southwest Asia hopes to one day have their own independent nation?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Kurds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Jews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Persians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Arabs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767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10:</a:t>
            </a:r>
            <a:endParaRPr lang="en-US" sz="5400" b="1" cap="all" spc="0" dirty="0">
              <a:ln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What sect do over 85% of Muslims  living in the world today belong to ?</a:t>
            </a:r>
          </a:p>
          <a:p>
            <a:pPr algn="ctr"/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Kurdish Muslim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Sunni Muslim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Shia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 Muslim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Arabian Muslim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76701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11:</a:t>
            </a:r>
            <a:endParaRPr lang="en-US" sz="54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What is the oldest monotheistic religion in the world today tracing its origins back to Abraham?</a:t>
            </a:r>
          </a:p>
          <a:p>
            <a:pPr algn="ctr"/>
            <a:endParaRPr lang="en-US" sz="3200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Christianity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Judaism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Hinduism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Islam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352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 #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What city and country do all three founding religions of Southwest Asia claim to be “holy” to their religion?</a:t>
            </a:r>
          </a:p>
          <a:p>
            <a:pPr algn="ctr"/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 Mecca, Saudi Arabia</a:t>
            </a:r>
          </a:p>
          <a:p>
            <a:pPr marL="514350" indent="-514350">
              <a:buAutoNum type="alphaUcPeriod"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Bethlehem, Israel</a:t>
            </a:r>
          </a:p>
          <a:p>
            <a:pPr marL="514350" indent="-514350">
              <a:buAutoNum type="alphaUcPeriod"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Jerusalem, Israel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 Baghdad, Iraq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47670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13:</a:t>
            </a:r>
            <a:endParaRPr lang="en-US" sz="5400" b="1" cap="all" spc="0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077200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Georgia" pitchFamily="18" charset="0"/>
              </a:rPr>
              <a:t>What is the biggest fundamental difference in belief between Jews and Christians?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1"/>
                </a:solidFill>
                <a:latin typeface="Georgia" pitchFamily="18" charset="0"/>
              </a:rPr>
              <a:t>Christians do not believe Abraham to be important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Georgia" pitchFamily="18" charset="0"/>
              </a:rPr>
              <a:t>Jews do not believe Jesus to be the   Messiah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Georgia" pitchFamily="18" charset="0"/>
              </a:rPr>
              <a:t>Christians do not believe in the    10 Commandments.  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1"/>
                </a:solidFill>
                <a:latin typeface="Georgia" pitchFamily="18" charset="0"/>
              </a:rPr>
              <a:t> Jews are polytheistic.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4767011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14: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077200" cy="5324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Which religion below do all of these facts pertain to?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Believe Karma determines one’s fate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Believes in Reincarnation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Believes in a caste system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Is the 3</a:t>
            </a:r>
            <a:r>
              <a:rPr lang="en-US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rd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Largest  Religion in the World</a:t>
            </a:r>
          </a:p>
          <a:p>
            <a:pPr algn="ctr"/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Buddhism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Confucianism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Hinduism</a:t>
            </a:r>
          </a:p>
          <a:p>
            <a:pPr marL="514350" indent="-514350">
              <a:buAutoNum type="alphaUcPeriod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Islam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767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15: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What major religion practices the Five Pillars?</a:t>
            </a:r>
          </a:p>
          <a:p>
            <a:pPr algn="ctr"/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Buddhism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Judaism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Hinduism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Islam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767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16:</a:t>
            </a:r>
            <a:endParaRPr lang="en-US" sz="5400" b="1" cap="all" spc="0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48800"/>
            <a:ext cx="8077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What religion teaches by following the Eightfold Path that believers can obtain the Middle Way which would lead to “enlightenment” and Nirvana?</a:t>
            </a:r>
          </a:p>
          <a:p>
            <a:pPr algn="ctr"/>
            <a:endParaRPr lang="en-US" sz="3200" b="1" dirty="0">
              <a:solidFill>
                <a:srgbClr val="FFC000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 Buddhism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Judaism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Hinduism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Georgia" pitchFamily="18" charset="0"/>
              </a:rPr>
              <a:t>Shintoism</a:t>
            </a:r>
            <a:endParaRPr lang="en-US" sz="3200" b="1" dirty="0" smtClean="0">
              <a:solidFill>
                <a:srgbClr val="FFC000"/>
              </a:solidFill>
              <a:latin typeface="Georgia" pitchFamily="18" charset="0"/>
            </a:endParaRPr>
          </a:p>
          <a:p>
            <a:pPr marL="514350" indent="-514350"/>
            <a:endParaRPr lang="en-US" sz="3200" b="1" dirty="0">
              <a:solidFill>
                <a:srgbClr val="FFC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767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17:</a:t>
            </a:r>
            <a:endParaRPr lang="en-US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What two major religions were found in India?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Buddhism and Islam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Georgia" pitchFamily="18" charset="0"/>
              </a:rPr>
              <a:t>Shintoism</a:t>
            </a: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 and Islam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Hinduism and Buddhism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 Islam and Christianity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767011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18:</a:t>
            </a:r>
            <a:endParaRPr lang="en-US" sz="5400" b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52431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What religion of Japan believes in the worshiping of “</a:t>
            </a:r>
            <a:r>
              <a:rPr lang="en-US" sz="3200" b="1" dirty="0" err="1" smtClean="0">
                <a:solidFill>
                  <a:schemeClr val="bg1"/>
                </a:solidFill>
                <a:latin typeface="Georgia" pitchFamily="18" charset="0"/>
              </a:rPr>
              <a:t>kami</a:t>
            </a: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” or divine spirits of nature?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Buddhism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Judaism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Hinduism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Georgia" pitchFamily="18" charset="0"/>
              </a:rPr>
              <a:t>Shintoism</a:t>
            </a:r>
            <a:endParaRPr lang="en-US" sz="32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41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1: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What three religions will you find practiced the most in Africa?</a:t>
            </a:r>
          </a:p>
          <a:p>
            <a:pPr algn="ctr"/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Buddhism, Islam, and Christianity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Judaism, Islam, and Christianity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Hinduism, Buddhism, and Islam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Islam, Christianity, and Animism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41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2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What ethnic group found in Northern Africa came as predominately Islamic individuals from Southwest Asia?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Bantu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Swahili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Arab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bg1"/>
                </a:solidFill>
                <a:latin typeface="Georgia" pitchFamily="18" charset="0"/>
              </a:rPr>
              <a:t> Ashanti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00167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 # 3: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Christianity spread to Africa mostly through what group of individuals?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risten ITC" pitchFamily="66" charset="0"/>
            </a:endParaRPr>
          </a:p>
          <a:p>
            <a:pPr marL="514350" indent="-5143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 Europeans</a:t>
            </a:r>
          </a:p>
          <a:p>
            <a:pPr marL="514350" indent="-514350">
              <a:buAutoNum type="alphaUcPeriod"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The English</a:t>
            </a:r>
          </a:p>
          <a:p>
            <a:pPr marL="514350" indent="-514350">
              <a:buAutoNum type="alphaUcPeriod"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Asians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 The Jews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41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4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What ethnic group blended the Arabic and Bantu traditions and language to form their own culture and language?</a:t>
            </a:r>
          </a:p>
          <a:p>
            <a:pPr algn="ctr"/>
            <a:endParaRPr lang="en-US" sz="3200" b="1" dirty="0">
              <a:solidFill>
                <a:srgbClr val="FFC000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Bantu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 Swahili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 Arab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C000"/>
                </a:solidFill>
                <a:latin typeface="Georgia" pitchFamily="18" charset="0"/>
              </a:rPr>
              <a:t> Ashanti</a:t>
            </a:r>
            <a:endParaRPr lang="en-US" sz="3200" b="1" dirty="0">
              <a:solidFill>
                <a:srgbClr val="FFC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41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What ethnic groups lives in Iran, speaks Farsi, and are 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Shia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Muslims?</a:t>
            </a:r>
          </a:p>
          <a:p>
            <a:pPr algn="ctr"/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Kurds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Jews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Persians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Arabs</a:t>
            </a:r>
          </a:p>
          <a:p>
            <a:pPr marL="514350" indent="-514350"/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41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Georgia" pitchFamily="18" charset="0"/>
              </a:rPr>
              <a:t>What three religions were founded in Southwest Asia?</a:t>
            </a:r>
          </a:p>
          <a:p>
            <a:pPr algn="ctr"/>
            <a:endParaRPr lang="en-US" sz="3200" b="1" dirty="0">
              <a:solidFill>
                <a:srgbClr val="FFFF00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FF00"/>
                </a:solidFill>
                <a:latin typeface="Georgia" pitchFamily="18" charset="0"/>
              </a:rPr>
              <a:t>Buddhism, Islam, and Christianity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Georgia" pitchFamily="18" charset="0"/>
              </a:rPr>
              <a:t>Judaism, Islam, and Christianity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Georgia" pitchFamily="18" charset="0"/>
              </a:rPr>
              <a:t>Hinduism, Buddhism, and Islam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FF00"/>
                </a:solidFill>
                <a:latin typeface="Georgia" pitchFamily="18" charset="0"/>
              </a:rPr>
              <a:t> Islam, Christianity, and Animism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41595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7: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What do all three religions of Southwest Asia have in common?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 They all believe Jesus to be God.  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 They are all monotheistic.  </a:t>
            </a:r>
          </a:p>
          <a:p>
            <a:pPr marL="514350" indent="-514350"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They all worship at temples.  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 They all use the Bible as their holy   </a:t>
            </a:r>
          </a:p>
          <a:p>
            <a:pPr marL="514350" indent="-514350"/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</a:rPr>
              <a:t>      text.  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441595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# </a:t>
            </a:r>
            <a:r>
              <a:rPr lang="en-US" sz="5400" b="1" cap="all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8:</a:t>
            </a:r>
            <a:endParaRPr lang="en-US" sz="5400" b="1" cap="all" spc="0" dirty="0">
              <a:ln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Which of the following religions did Muhammad (Mohammed) found?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Christianity </a:t>
            </a:r>
          </a:p>
          <a:p>
            <a:pPr marL="514350" indent="-514350">
              <a:buAutoNum type="alphaUcPeriod"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Judaism</a:t>
            </a:r>
          </a:p>
          <a:p>
            <a:pPr marL="514350" indent="-514350">
              <a:buAutoNum type="alphaUcPeriod"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Hinduism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Islam</a:t>
            </a:r>
          </a:p>
          <a:p>
            <a:pPr marL="514350" indent="-514350">
              <a:buAutoNum type="alphaUcPeriod"/>
            </a:pP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610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e199900135</dc:creator>
  <cp:lastModifiedBy>stephanie.gailey</cp:lastModifiedBy>
  <cp:revision>14</cp:revision>
  <dcterms:created xsi:type="dcterms:W3CDTF">2010-03-31T17:16:01Z</dcterms:created>
  <dcterms:modified xsi:type="dcterms:W3CDTF">2012-04-17T12:21:23Z</dcterms:modified>
</cp:coreProperties>
</file>