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2E36-11FA-45A4-9E69-D836E97D3098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ECCE2-CC2E-46BB-9C91-6200E9441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676400"/>
            <a:ext cx="7016664" cy="3046988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HISTORY </a:t>
            </a:r>
          </a:p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CRCT REVIEW</a:t>
            </a:r>
            <a:endParaRPr lang="en-US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9: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039444"/>
            <a:ext cx="7086600" cy="569386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Why did so many countries agree with the United Nation’s decision to create the country of Israel in 1948?</a:t>
            </a:r>
          </a:p>
          <a:p>
            <a:pPr algn="ctr"/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There was no one else living on the land at the time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Many felt sorry for the Jews and the suffering they faced during the Holocaust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Arab countries requested this of the United Nations to bring peace to the area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After WWII, the United Nations needed a group to help control the violence in the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32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10: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7086600" cy="452431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are the two biggest reasons for the fighting between the Palestinians and Jews?</a:t>
            </a: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Money and Land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Natural Resources and Language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Religion and Land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Holocaust and 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11: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526297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Why did the United States and other countries around the world get involved in the Persian Gulf War?</a:t>
            </a:r>
          </a:p>
          <a:p>
            <a:pPr algn="ctr"/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These countries were worried about the threat the Iraqi invasion had on Kuwait’s oil supply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eliminate Osama bin Laden from power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retaliate after the 9/11 attacks on the United States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help Saddam Hussein regain control of the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12: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507831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group did the United States help remove from power in Afghanistan due to their support of terrorist activity?</a:t>
            </a: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Intifadas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Al Qaeda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Hamas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Taliban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13: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696200" cy="507831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individual and organization claimed responsibility for the terrorists attacks on U.S. soil on September 11, 2001?</a:t>
            </a: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Saddam Hussein and the Iraqi guard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Osama bin Laden and Al Qaeda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Mao Zedong and the Red guards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Ho Chi Min and the Vietcong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14: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440120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European country colonized Vietnam?</a:t>
            </a:r>
          </a:p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French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British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Portuguese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Spanish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15: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066800"/>
            <a:ext cx="7086600" cy="5509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happened in India shortly after the British withdrew and granted India their independence?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 Muslims and Hindus united to form the Republic of India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World War II breaks out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Three separate nations are formed based on religious differences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 French take over the country after the British withdrew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16: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452431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Which nationalist is </a:t>
            </a:r>
            <a:r>
              <a:rPr lang="en-US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not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matched up correctly to the nation he helped free from European colonization ?</a:t>
            </a:r>
          </a:p>
          <a:p>
            <a:pPr algn="ctr"/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Nelson Mandela-South Africa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Joseph Kenyatta-Kenya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Ho Chi Minh-North Korea</a:t>
            </a:r>
          </a:p>
          <a:p>
            <a:pPr marL="742950" indent="-742950">
              <a:buAutoNum type="alphaUcPeriod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Mohandas Gandhi-India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562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17: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164134"/>
            <a:ext cx="7086600" cy="5693866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is the main reason the United States becomes involved in both the Korean and Vietnam Wars?</a:t>
            </a:r>
          </a:p>
          <a:p>
            <a:pPr algn="ctr"/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They feared the domino theory which believed if one nation fell to communism then others would too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They were help locals fight off European colonization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They needed the natural resources these countries could provide</a:t>
            </a:r>
          </a:p>
          <a:p>
            <a:pPr marL="742950" indent="-742950">
              <a:buAutoNum type="alphaUcPeriod"/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Both countries had fought against us in World War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18: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U.S. General was given the task of helping Japan rebuild after WWII?</a:t>
            </a:r>
          </a:p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Dwight Eisenhower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Douglas MacArthur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Colin Powell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Richard Nixon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happened at the Berlin Conference of 1884-1885?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African slaves were forced to go the Americas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Africa was partitioned among the European nations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Africa nations were forced to join in WWI efforts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Jews were given control of Israel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19: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467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did the Chinese students of the Tiananmen Square </a:t>
            </a:r>
            <a:r>
              <a:rPr lang="en-US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incident hope to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accomplish?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Move China more toward a democracy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Encourage the Chinese to treasure their culture and to keep out foreign influence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overthrow Mao Zedong from power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repeal the Great Leap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20: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individual helped China to become a communist nation in 1949?</a:t>
            </a:r>
          </a:p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Ho chi Minh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Mohandas Gandhi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Mao Zedong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Deng Xiaoping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21: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8229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was the result of the Korean War still seen today?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North and South Korea were reunited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South Korea remained communist and North Korea became a democracy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North Korea remained communist and South Korea became a democracy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North and South Korea stayed separate nations, but both became democracies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22: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77724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do the following four countries have in common:  Israel, India, Kenya, and South Africa?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Their main religion is Christianity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They were all colonized or controlled at some point by the British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They have all built powerful militaries to stop the threat of future invasion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They are </a:t>
            </a:r>
            <a:r>
              <a:rPr lang="en-US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all members of OPEC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2: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066800"/>
            <a:ext cx="8305800" cy="5509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As a result of the colonization of Africa, many long-term effects resulted.  Which of the following is </a:t>
            </a:r>
            <a:r>
              <a:rPr lang="en-US" sz="3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not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one of these effects?</a:t>
            </a:r>
          </a:p>
          <a:p>
            <a:pPr algn="ctr"/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Many of the artificial boundaries that were created by the Europeans are still in place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Continual ethnic conflicts and civil wars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 rapid population explosion</a:t>
            </a:r>
          </a:p>
          <a:p>
            <a:pPr marL="742950" indent="-742950">
              <a:buAutoNum type="alphaUcPeriod"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Many European languages, customs, religions, and practices can still be seen in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09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3: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371600"/>
            <a:ext cx="7086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Which two European countries had the most significant impact on Africa?</a:t>
            </a:r>
          </a:p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France and England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England and Spain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France and Spain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England and Belgium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410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4: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group helped Nelson Mandela </a:t>
            </a:r>
            <a:r>
              <a:rPr 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bring </a:t>
            </a:r>
            <a:r>
              <a:rPr lang="en-US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an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end to apartheid in South Africa?</a:t>
            </a:r>
          </a:p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Pan African Movement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Nationalist Party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African Union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African National Congress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5: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8305800" cy="470898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is the purpose of the Pan-Africa movement?</a:t>
            </a:r>
          </a:p>
          <a:p>
            <a:pPr algn="ctr"/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speak out against the abuse of African wildlife</a:t>
            </a:r>
          </a:p>
          <a:p>
            <a:pPr marL="742950" indent="-742950">
              <a:buAutoNum type="alphaUcPeriod"/>
            </a:pPr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unite Africans or anyone of African descent to work together for the common good of Africa</a:t>
            </a:r>
          </a:p>
          <a:p>
            <a:pPr marL="742950" indent="-742950">
              <a:buAutoNum type="alphaUcPeriod"/>
            </a:pPr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have all African Nations join the United Nations</a:t>
            </a:r>
          </a:p>
          <a:p>
            <a:pPr marL="742950" indent="-742950">
              <a:buAutoNum type="alphaUcPeriod"/>
            </a:pPr>
            <a:r>
              <a:rPr lang="en-US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To form one government for all African 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638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6: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empire collapsed following WWI after the loss to the Allied Powers?</a:t>
            </a:r>
          </a:p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Babylonian Empire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Persian Empire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Ottoman Empire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Jewish Empire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7: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0"/>
            <a:ext cx="70866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land are the Jews and Palestinians constantly fighting over?</a:t>
            </a:r>
          </a:p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Turkey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Israel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Jordan 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Fertile Crescent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Georgia" pitchFamily="18" charset="0"/>
              </a:rPr>
              <a:t>Question # 8:</a:t>
            </a:r>
            <a:endParaRPr lang="en-US" sz="66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371601"/>
            <a:ext cx="6934200" cy="501675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What group worked to push for Jews to return to their homeland?</a:t>
            </a:r>
          </a:p>
          <a:p>
            <a:pPr algn="ctr"/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Zionists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Anti-Semitists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Nazis</a:t>
            </a:r>
          </a:p>
          <a:p>
            <a:pPr marL="742950" indent="-742950">
              <a:buAutoNum type="alphaUcPeriod"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Arabs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929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e199900135</dc:creator>
  <cp:lastModifiedBy>Lisa Castleman</cp:lastModifiedBy>
  <cp:revision>28</cp:revision>
  <dcterms:created xsi:type="dcterms:W3CDTF">2010-04-14T17:27:20Z</dcterms:created>
  <dcterms:modified xsi:type="dcterms:W3CDTF">2016-03-18T16:29:34Z</dcterms:modified>
</cp:coreProperties>
</file>