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70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0E6B-4A8D-40AA-A1D2-F8D7C7E7E0D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A621-7C64-4793-9CF7-119D043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0E6B-4A8D-40AA-A1D2-F8D7C7E7E0D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A621-7C64-4793-9CF7-119D043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0E6B-4A8D-40AA-A1D2-F8D7C7E7E0D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A621-7C64-4793-9CF7-119D043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0E6B-4A8D-40AA-A1D2-F8D7C7E7E0D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A621-7C64-4793-9CF7-119D043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0E6B-4A8D-40AA-A1D2-F8D7C7E7E0D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A621-7C64-4793-9CF7-119D043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0E6B-4A8D-40AA-A1D2-F8D7C7E7E0D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A621-7C64-4793-9CF7-119D043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0E6B-4A8D-40AA-A1D2-F8D7C7E7E0D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A621-7C64-4793-9CF7-119D043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0E6B-4A8D-40AA-A1D2-F8D7C7E7E0D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A621-7C64-4793-9CF7-119D043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0E6B-4A8D-40AA-A1D2-F8D7C7E7E0D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A621-7C64-4793-9CF7-119D043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0E6B-4A8D-40AA-A1D2-F8D7C7E7E0D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A621-7C64-4793-9CF7-119D043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0E6B-4A8D-40AA-A1D2-F8D7C7E7E0D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A621-7C64-4793-9CF7-119D043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0E6B-4A8D-40AA-A1D2-F8D7C7E7E0D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DA621-7C64-4793-9CF7-119D043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1447800"/>
            <a:ext cx="7677102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isten ITC" pitchFamily="66" charset="0"/>
              </a:rPr>
              <a:t>Government</a:t>
            </a:r>
          </a:p>
          <a:p>
            <a:pPr algn="ctr"/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isten ITC" pitchFamily="66" charset="0"/>
              </a:rPr>
              <a:t>Review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480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Kristen ITC" pitchFamily="66" charset="0"/>
              </a:rPr>
              <a:t>Question # 9:</a:t>
            </a:r>
            <a:endParaRPr lang="en-US" sz="3600" b="1" dirty="0">
              <a:solidFill>
                <a:srgbClr val="00B050"/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295400"/>
            <a:ext cx="7620000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How is the leader of a parliamentary system chosen?</a:t>
            </a:r>
          </a:p>
          <a:p>
            <a:endParaRPr lang="en-US" sz="3600" dirty="0">
              <a:solidFill>
                <a:srgbClr val="00B050"/>
              </a:solidFill>
              <a:latin typeface="Kristen ITC" pitchFamily="66" charset="0"/>
            </a:endParaRP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By the monarch or king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A popular vote of the people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A decision by the national courts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By the dominate political party in the legislative branch</a:t>
            </a:r>
            <a:endParaRPr lang="en-US" sz="28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480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Kristen ITC" pitchFamily="66" charset="0"/>
              </a:rPr>
              <a:t>Question # 10:</a:t>
            </a:r>
            <a:endParaRPr lang="en-US" sz="3600" b="1" dirty="0">
              <a:solidFill>
                <a:srgbClr val="00B050"/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295400"/>
            <a:ext cx="7620000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Which branch of government is responsible for the making and passing of laws?</a:t>
            </a:r>
          </a:p>
          <a:p>
            <a:endParaRPr lang="en-US" sz="3600" dirty="0">
              <a:solidFill>
                <a:srgbClr val="00B050"/>
              </a:solidFill>
              <a:latin typeface="Kristen ITC" pitchFamily="66" charset="0"/>
            </a:endParaRP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Executive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Legislative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Judicial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Republic</a:t>
            </a:r>
            <a:endParaRPr lang="en-US" sz="28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480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Kristen ITC" pitchFamily="66" charset="0"/>
              </a:rPr>
              <a:t>Question # 11:</a:t>
            </a:r>
            <a:endParaRPr lang="en-US" sz="3600" b="1" dirty="0">
              <a:solidFill>
                <a:srgbClr val="00B050"/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295400"/>
            <a:ext cx="76200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Who is allowed to vote in Israel?</a:t>
            </a:r>
          </a:p>
          <a:p>
            <a:endParaRPr lang="en-US" sz="3600" dirty="0">
              <a:solidFill>
                <a:srgbClr val="00B050"/>
              </a:solidFill>
              <a:latin typeface="Kristen ITC" pitchFamily="66" charset="0"/>
            </a:endParaRP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All citizens 18 or older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All citizens 21 or older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Male Citizens 18 or older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Native-born male citizens 21 or older</a:t>
            </a:r>
            <a:endParaRPr lang="en-US" sz="28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480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Kristen ITC" pitchFamily="66" charset="0"/>
              </a:rPr>
              <a:t>Question # 12:</a:t>
            </a:r>
            <a:endParaRPr lang="en-US" sz="3600" b="1" dirty="0">
              <a:solidFill>
                <a:srgbClr val="00B050"/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295400"/>
            <a:ext cx="7620000" cy="54476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What tends to be the biggest difference between a president and prime minister?</a:t>
            </a:r>
          </a:p>
          <a:p>
            <a:endParaRPr lang="en-US" sz="3600" dirty="0">
              <a:solidFill>
                <a:srgbClr val="00B050"/>
              </a:solidFill>
              <a:latin typeface="Kristen ITC" pitchFamily="66" charset="0"/>
            </a:endParaRPr>
          </a:p>
          <a:p>
            <a:pPr marL="742950" indent="-742950">
              <a:buAutoNum type="alphaUcPeriod"/>
            </a:pPr>
            <a:r>
              <a:rPr lang="en-US" sz="2400" b="1" dirty="0" smtClean="0">
                <a:solidFill>
                  <a:srgbClr val="00B050"/>
                </a:solidFill>
                <a:latin typeface="Kristen ITC" pitchFamily="66" charset="0"/>
              </a:rPr>
              <a:t>A President is chosen separately from the legislature, while the Prime Minister is not</a:t>
            </a:r>
          </a:p>
          <a:p>
            <a:pPr marL="742950" indent="-742950">
              <a:buAutoNum type="alphaUcPeriod"/>
            </a:pPr>
            <a:r>
              <a:rPr lang="en-US" sz="3600" b="1" dirty="0">
                <a:solidFill>
                  <a:srgbClr val="00B050"/>
                </a:solidFill>
                <a:latin typeface="Kristen ITC" pitchFamily="66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Kristen ITC" pitchFamily="66" charset="0"/>
              </a:rPr>
              <a:t>A President serves for a set period of time while a Primer Minister never does </a:t>
            </a:r>
            <a:endParaRPr lang="en-US" sz="3600" b="1" dirty="0" smtClean="0">
              <a:solidFill>
                <a:srgbClr val="00B050"/>
              </a:solidFill>
              <a:latin typeface="Kristen ITC" pitchFamily="66" charset="0"/>
            </a:endParaRPr>
          </a:p>
          <a:p>
            <a:pPr marL="742950" indent="-742950">
              <a:buAutoNum type="alphaUcPeriod"/>
            </a:pPr>
            <a:r>
              <a:rPr lang="en-US" sz="2400" b="1" dirty="0" smtClean="0">
                <a:solidFill>
                  <a:srgbClr val="00B050"/>
                </a:solidFill>
                <a:latin typeface="Kristen ITC" pitchFamily="66" charset="0"/>
              </a:rPr>
              <a:t>A President can help pass laws while a Prime Minister does not</a:t>
            </a:r>
          </a:p>
          <a:p>
            <a:pPr marL="742950" indent="-742950">
              <a:buAutoNum type="alphaUcPeriod"/>
            </a:pPr>
            <a:r>
              <a:rPr lang="en-US" sz="2400" b="1" dirty="0" smtClean="0">
                <a:solidFill>
                  <a:srgbClr val="00B050"/>
                </a:solidFill>
                <a:latin typeface="Kristen ITC" pitchFamily="66" charset="0"/>
              </a:rPr>
              <a:t>A President rules with the guidance  of a Cabinet while the Prime Minister does not</a:t>
            </a:r>
            <a:endParaRPr lang="en-US" sz="2400" b="1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480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Kristen ITC" pitchFamily="66" charset="0"/>
              </a:rPr>
              <a:t>Question # 13:</a:t>
            </a:r>
            <a:endParaRPr lang="en-US" sz="3600" b="1" dirty="0">
              <a:solidFill>
                <a:srgbClr val="00B050"/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95400"/>
            <a:ext cx="86868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Who makes the important government decisions in an oligarchy?</a:t>
            </a:r>
          </a:p>
          <a:p>
            <a:endParaRPr lang="en-US" sz="3600" dirty="0">
              <a:solidFill>
                <a:srgbClr val="00B050"/>
              </a:solidFill>
              <a:latin typeface="Kristen ITC" pitchFamily="66" charset="0"/>
            </a:endParaRP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The people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A dictator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The legislative branch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 A small group of powerful leaders</a:t>
            </a:r>
            <a:endParaRPr lang="en-US" sz="28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480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Kristen ITC" pitchFamily="66" charset="0"/>
              </a:rPr>
              <a:t>Question # 14:</a:t>
            </a:r>
            <a:endParaRPr lang="en-US" sz="3600" b="1" dirty="0">
              <a:solidFill>
                <a:srgbClr val="00B050"/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8229600" cy="483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Kristen ITC" pitchFamily="66" charset="0"/>
              </a:rPr>
              <a:t>Why do individual voters have more power in a democracy than they do in an autocracy or an oligarchy?</a:t>
            </a:r>
          </a:p>
          <a:p>
            <a:endParaRPr lang="en-US" sz="2800" dirty="0">
              <a:solidFill>
                <a:srgbClr val="00B050"/>
              </a:solidFill>
              <a:latin typeface="Kristen ITC" pitchFamily="66" charset="0"/>
            </a:endParaRPr>
          </a:p>
          <a:p>
            <a:pPr marL="742950" indent="-742950">
              <a:buAutoNum type="alphaUcPeriod"/>
            </a:pPr>
            <a:r>
              <a:rPr lang="en-US" sz="2800" dirty="0" smtClean="0">
                <a:solidFill>
                  <a:srgbClr val="00B050"/>
                </a:solidFill>
                <a:latin typeface="Kristen ITC" pitchFamily="66" charset="0"/>
              </a:rPr>
              <a:t> Kings are always evil </a:t>
            </a:r>
          </a:p>
          <a:p>
            <a:pPr marL="742950" indent="-742950">
              <a:buAutoNum type="alphaUcPeriod"/>
            </a:pPr>
            <a:r>
              <a:rPr lang="en-US" sz="2800" dirty="0">
                <a:solidFill>
                  <a:srgbClr val="00B050"/>
                </a:solidFill>
                <a:latin typeface="Kristen ITC" pitchFamily="66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Kristen ITC" pitchFamily="66" charset="0"/>
              </a:rPr>
              <a:t>All the power stays in the hands of the local governments</a:t>
            </a:r>
          </a:p>
          <a:p>
            <a:pPr marL="742950" indent="-742950">
              <a:buAutoNum type="alphaUcPeriod"/>
            </a:pPr>
            <a:r>
              <a:rPr lang="en-US" sz="2800" dirty="0" smtClean="0">
                <a:solidFill>
                  <a:srgbClr val="00B050"/>
                </a:solidFill>
                <a:latin typeface="Kristen ITC" pitchFamily="66" charset="0"/>
              </a:rPr>
              <a:t>The voters get to elect the individuals that make the laws</a:t>
            </a:r>
          </a:p>
          <a:p>
            <a:pPr marL="742950" indent="-742950">
              <a:buAutoNum type="alphaUcPeriod"/>
            </a:pPr>
            <a:r>
              <a:rPr lang="en-US" sz="2800" dirty="0" smtClean="0">
                <a:solidFill>
                  <a:srgbClr val="00B050"/>
                </a:solidFill>
                <a:latin typeface="Kristen ITC" pitchFamily="66" charset="0"/>
              </a:rPr>
              <a:t>Voters in democratic countries always choose qualified leaders</a:t>
            </a:r>
            <a:endParaRPr lang="en-US" sz="28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480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Kristen ITC" pitchFamily="66" charset="0"/>
              </a:rPr>
              <a:t>Question # 15:</a:t>
            </a:r>
            <a:endParaRPr lang="en-US" sz="3600" b="1" dirty="0">
              <a:solidFill>
                <a:srgbClr val="00B050"/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295400"/>
            <a:ext cx="7620000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Kristen ITC" pitchFamily="66" charset="0"/>
              </a:rPr>
              <a:t>Prior to 1994, it could be argued that South Africa had an _____________ system since the minority whites controlled the </a:t>
            </a:r>
            <a:r>
              <a:rPr lang="en-US" sz="3200" dirty="0" smtClean="0">
                <a:solidFill>
                  <a:srgbClr val="00B050"/>
                </a:solidFill>
                <a:latin typeface="Kristen ITC" pitchFamily="66" charset="0"/>
              </a:rPr>
              <a:t>government.</a:t>
            </a:r>
            <a:endParaRPr lang="en-US" sz="3200" dirty="0" smtClean="0">
              <a:solidFill>
                <a:srgbClr val="00B050"/>
              </a:solidFill>
              <a:latin typeface="Kristen ITC" pitchFamily="66" charset="0"/>
            </a:endParaRPr>
          </a:p>
          <a:p>
            <a:endParaRPr lang="en-US" sz="3200" dirty="0">
              <a:solidFill>
                <a:srgbClr val="00B050"/>
              </a:solidFill>
              <a:latin typeface="Kristen ITC" pitchFamily="66" charset="0"/>
            </a:endParaRPr>
          </a:p>
          <a:p>
            <a:pPr marL="742950" indent="-742950">
              <a:buAutoNum type="alphaUcPeriod"/>
            </a:pPr>
            <a:r>
              <a:rPr lang="en-US" sz="3200" dirty="0" smtClean="0">
                <a:solidFill>
                  <a:srgbClr val="00B050"/>
                </a:solidFill>
                <a:latin typeface="Kristen ITC" pitchFamily="66" charset="0"/>
              </a:rPr>
              <a:t>Autocratic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solidFill>
                  <a:srgbClr val="00B050"/>
                </a:solidFill>
                <a:latin typeface="Kristen ITC" pitchFamily="66" charset="0"/>
              </a:rPr>
              <a:t>Democratic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solidFill>
                  <a:srgbClr val="00B050"/>
                </a:solidFill>
                <a:latin typeface="Kristen ITC" pitchFamily="66" charset="0"/>
              </a:rPr>
              <a:t>Oligarchic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solidFill>
                  <a:srgbClr val="00B050"/>
                </a:solidFill>
                <a:latin typeface="Kristen ITC" pitchFamily="66" charset="0"/>
              </a:rPr>
              <a:t>Theocratic</a:t>
            </a:r>
            <a:endParaRPr lang="en-US" sz="32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480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Kristen ITC" pitchFamily="66" charset="0"/>
              </a:rPr>
              <a:t>Question </a:t>
            </a:r>
            <a:r>
              <a:rPr lang="en-US" sz="3600" b="1" smtClean="0">
                <a:solidFill>
                  <a:srgbClr val="00B050"/>
                </a:solidFill>
                <a:latin typeface="Kristen ITC" pitchFamily="66" charset="0"/>
              </a:rPr>
              <a:t># 16:</a:t>
            </a:r>
            <a:endParaRPr lang="en-US" sz="3600" b="1" dirty="0">
              <a:solidFill>
                <a:srgbClr val="00B050"/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295400"/>
            <a:ext cx="7620000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Despite calling themselves  Republics which of the following two countries would Americans not consider to be Republics?</a:t>
            </a:r>
          </a:p>
          <a:p>
            <a:endParaRPr lang="en-US" sz="3600" dirty="0">
              <a:solidFill>
                <a:srgbClr val="00B050"/>
              </a:solidFill>
              <a:latin typeface="Kristen ITC" pitchFamily="66" charset="0"/>
            </a:endParaRP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India &amp; Israel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India &amp; China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China &amp; South Africa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China &amp; Sudan</a:t>
            </a:r>
            <a:endParaRPr lang="en-US" sz="28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480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Kristen ITC" pitchFamily="66" charset="0"/>
              </a:rPr>
              <a:t>Question # 1:</a:t>
            </a:r>
            <a:endParaRPr lang="en-US" sz="3600" b="1" dirty="0">
              <a:solidFill>
                <a:srgbClr val="00B050"/>
              </a:solidFill>
              <a:latin typeface="Kristen ITC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295400"/>
            <a:ext cx="7620000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What is the name given for a government that is ruled by a king or queen?</a:t>
            </a:r>
          </a:p>
          <a:p>
            <a:endParaRPr lang="en-US" sz="3600" dirty="0">
              <a:solidFill>
                <a:srgbClr val="00B050"/>
              </a:solidFill>
              <a:latin typeface="Kristen ITC" pitchFamily="66" charset="0"/>
            </a:endParaRP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Theocracy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rgbClr val="00B050"/>
                </a:solidFill>
                <a:latin typeface="Kristen ITC" pitchFamily="66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Democracy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rgbClr val="00B050"/>
                </a:solidFill>
                <a:latin typeface="Kristen ITC" pitchFamily="66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Monarchy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 Autocracy</a:t>
            </a:r>
            <a:endParaRPr lang="en-US" sz="28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480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Kristen ITC" pitchFamily="66" charset="0"/>
              </a:rPr>
              <a:t>Question # 2:</a:t>
            </a:r>
            <a:endParaRPr lang="en-US" sz="3600" b="1" dirty="0">
              <a:solidFill>
                <a:srgbClr val="00B050"/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295400"/>
            <a:ext cx="76200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What word is used to refer to the right to vote?</a:t>
            </a:r>
          </a:p>
          <a:p>
            <a:endParaRPr lang="en-US" sz="3600" dirty="0">
              <a:solidFill>
                <a:srgbClr val="00B050"/>
              </a:solidFill>
              <a:latin typeface="Kristen ITC" pitchFamily="66" charset="0"/>
            </a:endParaRP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rgbClr val="00B050"/>
                </a:solidFill>
                <a:latin typeface="Kristen ITC" pitchFamily="66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Suffrage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rgbClr val="00B050"/>
                </a:solidFill>
                <a:latin typeface="Kristen ITC" pitchFamily="66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Civil Rights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rgbClr val="00B050"/>
                </a:solidFill>
                <a:latin typeface="Kristen ITC" pitchFamily="66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Apartheid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 Barter</a:t>
            </a:r>
            <a:endParaRPr lang="en-US" sz="28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480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Kristen ITC" pitchFamily="66" charset="0"/>
              </a:rPr>
              <a:t>Question # 3:</a:t>
            </a:r>
            <a:endParaRPr lang="en-US" sz="3600" b="1" dirty="0">
              <a:solidFill>
                <a:srgbClr val="00B050"/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8915400" cy="37240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What are the three </a:t>
            </a: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branches in a </a:t>
            </a:r>
            <a:r>
              <a:rPr lang="en-US" sz="3600" smtClean="0">
                <a:solidFill>
                  <a:srgbClr val="00B050"/>
                </a:solidFill>
                <a:latin typeface="Kristen ITC" pitchFamily="66" charset="0"/>
              </a:rPr>
              <a:t>democratic government?</a:t>
            </a:r>
            <a:endParaRPr lang="en-US" sz="3600" dirty="0" smtClean="0">
              <a:solidFill>
                <a:srgbClr val="00B050"/>
              </a:solidFill>
              <a:latin typeface="Kristen ITC" pitchFamily="66" charset="0"/>
            </a:endParaRPr>
          </a:p>
          <a:p>
            <a:endParaRPr lang="en-US" sz="3600" dirty="0">
              <a:solidFill>
                <a:srgbClr val="00B050"/>
              </a:solidFill>
              <a:latin typeface="Kristen ITC" pitchFamily="66" charset="0"/>
            </a:endParaRPr>
          </a:p>
          <a:p>
            <a:pPr marL="742950" indent="-742950">
              <a:buAutoNum type="alphaUcPeriod"/>
            </a:pPr>
            <a:r>
              <a:rPr lang="en-US" sz="3200" dirty="0" smtClean="0">
                <a:solidFill>
                  <a:srgbClr val="00B050"/>
                </a:solidFill>
                <a:latin typeface="Kristen ITC" pitchFamily="66" charset="0"/>
              </a:rPr>
              <a:t>Unitary, Confederation, &amp; Federal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solidFill>
                  <a:srgbClr val="00B050"/>
                </a:solidFill>
                <a:latin typeface="Kristen ITC" pitchFamily="66" charset="0"/>
              </a:rPr>
              <a:t>Oligarchic, Autocratic, &amp; Democratic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solidFill>
                  <a:srgbClr val="00B050"/>
                </a:solidFill>
                <a:latin typeface="Kristen ITC" pitchFamily="66" charset="0"/>
              </a:rPr>
              <a:t>Theocratic, Autocratic, &amp; Democratic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solidFill>
                  <a:srgbClr val="00B050"/>
                </a:solidFill>
                <a:latin typeface="Kristen ITC" pitchFamily="66" charset="0"/>
              </a:rPr>
              <a:t>Executive, Judicial, &amp; Legislative</a:t>
            </a:r>
            <a:endParaRPr lang="en-US" sz="32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480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Kristen ITC" pitchFamily="66" charset="0"/>
              </a:rPr>
              <a:t>Question # 4:</a:t>
            </a:r>
            <a:endParaRPr lang="en-US" sz="3600" b="1" dirty="0">
              <a:solidFill>
                <a:srgbClr val="00B050"/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83058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Kristen ITC" pitchFamily="66" charset="0"/>
              </a:rPr>
              <a:t>W</a:t>
            </a: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hat type of government does India have?</a:t>
            </a:r>
          </a:p>
          <a:p>
            <a:endParaRPr lang="en-US" sz="3600" dirty="0">
              <a:solidFill>
                <a:srgbClr val="00B050"/>
              </a:solidFill>
              <a:latin typeface="Kristen ITC" pitchFamily="66" charset="0"/>
            </a:endParaRP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 Democracy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rgbClr val="00B050"/>
                </a:solidFill>
                <a:latin typeface="Kristen ITC" pitchFamily="66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Communist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rgbClr val="00B050"/>
                </a:solidFill>
                <a:latin typeface="Kristen ITC" pitchFamily="66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Monarchy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 Theocracy</a:t>
            </a:r>
            <a:endParaRPr lang="en-US" sz="28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480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Kristen ITC" pitchFamily="66" charset="0"/>
              </a:rPr>
              <a:t>Question # 5:</a:t>
            </a:r>
            <a:endParaRPr lang="en-US" sz="3600" b="1" dirty="0">
              <a:solidFill>
                <a:srgbClr val="00B050"/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7620000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The leader of a parliamentary system is often called the _________________?</a:t>
            </a:r>
          </a:p>
          <a:p>
            <a:endParaRPr lang="en-US" sz="3600" dirty="0">
              <a:solidFill>
                <a:srgbClr val="00B050"/>
              </a:solidFill>
              <a:latin typeface="Kristen ITC" pitchFamily="66" charset="0"/>
            </a:endParaRP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Prime Minister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President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King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Dictator</a:t>
            </a:r>
            <a:endParaRPr lang="en-US" sz="28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480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Kristen ITC" pitchFamily="66" charset="0"/>
              </a:rPr>
              <a:t>Question # 6:</a:t>
            </a:r>
            <a:endParaRPr lang="en-US" sz="3600" b="1" dirty="0">
              <a:solidFill>
                <a:srgbClr val="00B050"/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8153400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In which type of government system does most of the power reside with the local governments?</a:t>
            </a:r>
          </a:p>
          <a:p>
            <a:endParaRPr lang="en-US" sz="3600" dirty="0">
              <a:solidFill>
                <a:srgbClr val="00B050"/>
              </a:solidFill>
              <a:latin typeface="Kristen ITC" pitchFamily="66" charset="0"/>
            </a:endParaRP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rgbClr val="00B050"/>
                </a:solidFill>
                <a:latin typeface="Kristen ITC" pitchFamily="66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Federal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rgbClr val="00B050"/>
                </a:solidFill>
                <a:latin typeface="Kristen ITC" pitchFamily="66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Democratic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rgbClr val="00B050"/>
                </a:solidFill>
                <a:latin typeface="Kristen ITC" pitchFamily="66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Unitary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 Confederation</a:t>
            </a:r>
            <a:endParaRPr lang="en-US" sz="28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480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Kristen ITC" pitchFamily="66" charset="0"/>
              </a:rPr>
              <a:t>Question # 7:</a:t>
            </a:r>
            <a:endParaRPr lang="en-US" sz="3600" b="1" dirty="0">
              <a:solidFill>
                <a:srgbClr val="00B050"/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295400"/>
            <a:ext cx="76200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Which of the following countries is known as having a theocracy?</a:t>
            </a:r>
          </a:p>
          <a:p>
            <a:endParaRPr lang="en-US" sz="3600" dirty="0">
              <a:solidFill>
                <a:srgbClr val="00B050"/>
              </a:solidFill>
              <a:latin typeface="Kristen ITC" pitchFamily="66" charset="0"/>
            </a:endParaRP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 Iraq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rgbClr val="00B050"/>
                </a:solidFill>
                <a:latin typeface="Kristen ITC" pitchFamily="66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Iran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rgbClr val="00B050"/>
                </a:solidFill>
                <a:latin typeface="Kristen ITC" pitchFamily="66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Israel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 Saudi Arabia</a:t>
            </a:r>
            <a:endParaRPr lang="en-US" sz="28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480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Kristen ITC" pitchFamily="66" charset="0"/>
              </a:rPr>
              <a:t>Question # 8:</a:t>
            </a:r>
            <a:endParaRPr lang="en-US" sz="3600" b="1" dirty="0">
              <a:solidFill>
                <a:srgbClr val="00B050"/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295400"/>
            <a:ext cx="76200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Which of the following countries is known as having a monarchy?</a:t>
            </a:r>
          </a:p>
          <a:p>
            <a:endParaRPr lang="en-US" sz="3600" dirty="0" smtClean="0">
              <a:solidFill>
                <a:srgbClr val="00B050"/>
              </a:solidFill>
              <a:latin typeface="Kristen ITC" pitchFamily="66" charset="0"/>
            </a:endParaRP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 Iraq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 Iran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 Israel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solidFill>
                  <a:srgbClr val="00B050"/>
                </a:solidFill>
                <a:latin typeface="Kristen ITC" pitchFamily="66" charset="0"/>
              </a:rPr>
              <a:t> Saudi Arabia</a:t>
            </a:r>
            <a:endParaRPr lang="en-US" sz="28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537</Words>
  <Application>Microsoft Office PowerPoint</Application>
  <PresentationFormat>On-screen Show (4:3)</PresentationFormat>
  <Paragraphs>114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Kristen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e199900135</dc:creator>
  <cp:lastModifiedBy>Stephanie Hosch</cp:lastModifiedBy>
  <cp:revision>39</cp:revision>
  <dcterms:created xsi:type="dcterms:W3CDTF">2010-04-01T12:47:22Z</dcterms:created>
  <dcterms:modified xsi:type="dcterms:W3CDTF">2016-03-29T14:28:04Z</dcterms:modified>
</cp:coreProperties>
</file>