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46B2-E2BC-49F2-A9AB-0AC420DABEC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5408-5657-4B4A-82B9-65463523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46B2-E2BC-49F2-A9AB-0AC420DABEC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5408-5657-4B4A-82B9-65463523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46B2-E2BC-49F2-A9AB-0AC420DABEC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5408-5657-4B4A-82B9-65463523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46B2-E2BC-49F2-A9AB-0AC420DABEC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5408-5657-4B4A-82B9-65463523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46B2-E2BC-49F2-A9AB-0AC420DABEC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5408-5657-4B4A-82B9-65463523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46B2-E2BC-49F2-A9AB-0AC420DABEC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5408-5657-4B4A-82B9-65463523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46B2-E2BC-49F2-A9AB-0AC420DABEC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5408-5657-4B4A-82B9-65463523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46B2-E2BC-49F2-A9AB-0AC420DABEC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5408-5657-4B4A-82B9-65463523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46B2-E2BC-49F2-A9AB-0AC420DABEC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5408-5657-4B4A-82B9-65463523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46B2-E2BC-49F2-A9AB-0AC420DABEC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5408-5657-4B4A-82B9-65463523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46B2-E2BC-49F2-A9AB-0AC420DABEC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75408-5657-4B4A-82B9-65463523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546B2-E2BC-49F2-A9AB-0AC420DABEC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75408-5657-4B4A-82B9-65463523F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533400"/>
            <a:ext cx="5385129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Famous </a:t>
            </a:r>
          </a:p>
          <a:p>
            <a:pPr algn="ctr"/>
            <a:r>
              <a:rPr lang="en-US" sz="1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People </a:t>
            </a:r>
          </a:p>
          <a:p>
            <a:pPr algn="ctr"/>
            <a:r>
              <a:rPr lang="en-US" sz="1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Review</a:t>
            </a:r>
            <a:endParaRPr lang="en-US" sz="1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49530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Question #9:  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50783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What individual is believed to be the “mastermind” behind the    September 11th attacks on American Soil?</a:t>
            </a:r>
          </a:p>
          <a:p>
            <a:pPr algn="ctr"/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Osama bin Laden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Saddam Hussein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Siddhartha Gautama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Mao Zedong (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Tse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-Tung)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49530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Question #10:  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50167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What individual through the implementation of the Cultural Revolution and the Great Leap Forward tried to keep China’s hold on communism strong?</a:t>
            </a:r>
          </a:p>
          <a:p>
            <a:pPr algn="ctr"/>
            <a:endParaRPr lang="en-US" sz="32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Siddhartha Gautama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Mohandas Gandhi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Mao Zedong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Douglas MacArthur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49530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Question #</a:t>
            </a:r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11:  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39703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What individual 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was 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known 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as 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the dictator or North Korea?</a:t>
            </a:r>
          </a:p>
          <a:p>
            <a:pPr algn="ctr"/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Kim-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Jong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-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il</a:t>
            </a:r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Deng Xiaoping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Mao Zedong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Ho Chi Minh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49530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Question #</a:t>
            </a:r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12:  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39703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What individual helped to free Nelson Mandela from prison?</a:t>
            </a:r>
          </a:p>
          <a:p>
            <a:pPr algn="ctr"/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Douglas MacArthur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George W. Bush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Mohandas Gandhi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F.W.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DeKlerk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49530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Question #</a:t>
            </a:r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13:  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50783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Who was the leader of Iraq during both the Persian Gulf War and during Operation Iraqi Freedom?</a:t>
            </a:r>
          </a:p>
          <a:p>
            <a:pPr algn="ctr"/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Osama bin Laden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Mao Zedong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Saddam Hussein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Deng Xiaoping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49530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Question #</a:t>
            </a:r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14:  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45243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What individual would earn the nickname Buddha and would found the religion of Buddhism?</a:t>
            </a:r>
          </a:p>
          <a:p>
            <a:pPr algn="ctr"/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Mohandas Gandhi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Siddhartha Gautama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Abraham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Mohammed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49530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Question #</a:t>
            </a:r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15:  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50783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What individual help fight against French colonialism and later established communism in Vietnam?</a:t>
            </a:r>
          </a:p>
          <a:p>
            <a:pPr algn="ctr"/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Kim-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Jong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-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il</a:t>
            </a:r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Deng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Xioaping</a:t>
            </a:r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Mao Zedong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Ho Chi Minh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49530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Question #</a:t>
            </a:r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16:  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50783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What group that was helping aid and hide Osama bin Laden did the United States target with the invasion of Afghanistan ?</a:t>
            </a:r>
          </a:p>
          <a:p>
            <a:pPr algn="ctr"/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Kurds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Persians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Red Guards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Taliban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49530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Question #</a:t>
            </a:r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17:  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50783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What individual helped to abolish apartheid in South Africa and become its nation’s first black president?</a:t>
            </a:r>
          </a:p>
          <a:p>
            <a:pPr algn="ctr"/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Martin Luther King Jr.  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Nelson Mandela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Jacob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Zuma</a:t>
            </a:r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F.W. 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DeKlerk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49530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Question </a:t>
            </a:r>
            <a:r>
              <a:rPr lang="en-US" sz="5400" b="1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#18:  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39703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What name is given to the group of individuals that hate Jews?</a:t>
            </a:r>
          </a:p>
          <a:p>
            <a:pPr algn="ctr"/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Anti-Semitists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Zionists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Germans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Anti-Palestinians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49530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Question #1:  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45243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What leader of Iraq is known for invading Kuwait to try and gain control of their oil ?</a:t>
            </a:r>
          </a:p>
          <a:p>
            <a:pPr algn="ctr"/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Osama bin Laden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Saddam Hussein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Siddhartha Gautama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Mao Zedong (</a:t>
            </a:r>
            <a:r>
              <a:rPr lang="en-US" sz="3600" b="1" dirty="0" err="1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Tse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-Tung)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533400"/>
            <a:ext cx="49530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Question #2:  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Kristen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600201"/>
            <a:ext cx="8382000" cy="45243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What group of people wanted to create a homeland for the Jews in Palestine because they felt this land had been promised to them by God?</a:t>
            </a:r>
          </a:p>
          <a:p>
            <a:pPr algn="ctr"/>
            <a:endParaRPr lang="en-US" sz="32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Red Guards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Arabs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Zionists</a:t>
            </a:r>
          </a:p>
          <a:p>
            <a:pPr marL="514350" indent="-514350">
              <a:buAutoNum type="alphaUcPeriod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Romans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49530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Question #3:  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45243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Despite having a successful empire, this group was overthrown after losing WWI?</a:t>
            </a:r>
          </a:p>
          <a:p>
            <a:pPr algn="ctr"/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Persians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Ottomans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Romans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Kurds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49530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Question #4:  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452431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What individual fought for India’s independence from the British?</a:t>
            </a:r>
          </a:p>
          <a:p>
            <a:pPr algn="ctr"/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Siddhartha Gautama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Mohandas Gandhi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Mao Zedong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Douglas MacArthur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49530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Question #5:  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45243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What individual is known for establishing communism in China?</a:t>
            </a:r>
          </a:p>
          <a:p>
            <a:pPr algn="ctr"/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Siddhartha Gautama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Mohandas Gandhi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Mao Zedong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Douglas MacArthur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49530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Question #6:  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45243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What individual does Judaism, Christianity, and Islam trace their origins back through?</a:t>
            </a:r>
          </a:p>
          <a:p>
            <a:pPr algn="ctr"/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Jesus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Abraham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Mohammad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Siddhartha Gautama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49530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Question #7:  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50783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What individual helped to rebuild Japan through the rewriting of the Japanese constitution following WWII?</a:t>
            </a:r>
          </a:p>
          <a:p>
            <a:pPr algn="ctr"/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Siddhartha Gautama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Mao Zedong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George W. Bush 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Douglas MacArthur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4953000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Question #8:  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7924800" cy="507831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What individual born in Bethlehem was viewed as the Messiah that came to be the “savior of man”?</a:t>
            </a:r>
          </a:p>
          <a:p>
            <a:pPr algn="ctr"/>
            <a:endParaRPr lang="en-US" sz="3600" b="1" dirty="0" smtClean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 Jesus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 Mohammad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 Siddhartha Gautama</a:t>
            </a:r>
          </a:p>
          <a:p>
            <a:pPr marL="514350" indent="-514350">
              <a:buAutoNum type="alphaUcPeriod"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 Abraham</a:t>
            </a:r>
            <a:endParaRPr lang="en-US" sz="3600" b="1" dirty="0">
              <a:solidFill>
                <a:schemeClr val="accent4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571</Words>
  <Application>Microsoft Office PowerPoint</Application>
  <PresentationFormat>On-screen Show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GCPS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e199900135</dc:creator>
  <cp:lastModifiedBy>stephanie.gailey</cp:lastModifiedBy>
  <cp:revision>15</cp:revision>
  <dcterms:created xsi:type="dcterms:W3CDTF">2010-03-31T18:05:09Z</dcterms:created>
  <dcterms:modified xsi:type="dcterms:W3CDTF">2012-04-17T12:54:05Z</dcterms:modified>
</cp:coreProperties>
</file>